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66" r:id="rId1"/>
  </p:sldMasterIdLst>
  <p:notesMasterIdLst>
    <p:notesMasterId r:id="rId69"/>
  </p:notesMasterIdLst>
  <p:handoutMasterIdLst>
    <p:handoutMasterId r:id="rId70"/>
  </p:handoutMasterIdLst>
  <p:sldIdLst>
    <p:sldId id="258" r:id="rId2"/>
    <p:sldId id="548" r:id="rId3"/>
    <p:sldId id="505" r:id="rId4"/>
    <p:sldId id="290" r:id="rId5"/>
    <p:sldId id="341" r:id="rId6"/>
    <p:sldId id="415" r:id="rId7"/>
    <p:sldId id="469" r:id="rId8"/>
    <p:sldId id="470" r:id="rId9"/>
    <p:sldId id="471" r:id="rId10"/>
    <p:sldId id="510" r:id="rId11"/>
    <p:sldId id="472" r:id="rId12"/>
    <p:sldId id="342" r:id="rId13"/>
    <p:sldId id="416" r:id="rId14"/>
    <p:sldId id="419" r:id="rId15"/>
    <p:sldId id="421" r:id="rId16"/>
    <p:sldId id="465" r:id="rId17"/>
    <p:sldId id="482" r:id="rId18"/>
    <p:sldId id="291" r:id="rId19"/>
    <p:sldId id="511" r:id="rId20"/>
    <p:sldId id="418" r:id="rId21"/>
    <p:sldId id="508" r:id="rId22"/>
    <p:sldId id="529" r:id="rId23"/>
    <p:sldId id="428" r:id="rId24"/>
    <p:sldId id="318" r:id="rId25"/>
    <p:sldId id="434" r:id="rId26"/>
    <p:sldId id="431" r:id="rId27"/>
    <p:sldId id="432" r:id="rId28"/>
    <p:sldId id="484" r:id="rId29"/>
    <p:sldId id="436" r:id="rId30"/>
    <p:sldId id="430" r:id="rId31"/>
    <p:sldId id="530" r:id="rId32"/>
    <p:sldId id="474" r:id="rId33"/>
    <p:sldId id="475" r:id="rId34"/>
    <p:sldId id="536" r:id="rId35"/>
    <p:sldId id="518" r:id="rId36"/>
    <p:sldId id="539" r:id="rId37"/>
    <p:sldId id="438" r:id="rId38"/>
    <p:sldId id="480" r:id="rId39"/>
    <p:sldId id="532" r:id="rId40"/>
    <p:sldId id="531" r:id="rId41"/>
    <p:sldId id="441" r:id="rId42"/>
    <p:sldId id="533" r:id="rId43"/>
    <p:sldId id="534" r:id="rId44"/>
    <p:sldId id="443" r:id="rId45"/>
    <p:sldId id="451" r:id="rId46"/>
    <p:sldId id="442" r:id="rId47"/>
    <p:sldId id="483" r:id="rId48"/>
    <p:sldId id="551" r:id="rId49"/>
    <p:sldId id="549" r:id="rId50"/>
    <p:sldId id="552" r:id="rId51"/>
    <p:sldId id="553" r:id="rId52"/>
    <p:sldId id="516" r:id="rId53"/>
    <p:sldId id="452" r:id="rId54"/>
    <p:sldId id="456" r:id="rId55"/>
    <p:sldId id="476" r:id="rId56"/>
    <p:sldId id="477" r:id="rId57"/>
    <p:sldId id="478" r:id="rId58"/>
    <p:sldId id="479" r:id="rId59"/>
    <p:sldId id="453" r:id="rId60"/>
    <p:sldId id="454" r:id="rId61"/>
    <p:sldId id="455" r:id="rId62"/>
    <p:sldId id="257" r:id="rId63"/>
    <p:sldId id="546" r:id="rId64"/>
    <p:sldId id="394" r:id="rId65"/>
    <p:sldId id="450" r:id="rId66"/>
    <p:sldId id="393" r:id="rId67"/>
    <p:sldId id="495" r:id="rId68"/>
  </p:sldIdLst>
  <p:sldSz cx="12192000" cy="6858000"/>
  <p:notesSz cx="6858000" cy="9144000"/>
  <p:defaultTextStyle>
    <a:defPPr>
      <a:defRPr lang="es-ES"/>
    </a:defPPr>
    <a:lvl1pPr algn="l" rtl="0" fontAlgn="base">
      <a:spcBef>
        <a:spcPct val="50000"/>
      </a:spcBef>
      <a:spcAft>
        <a:spcPct val="0"/>
      </a:spcAft>
      <a:defRPr kumimoji="1" sz="2800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umimoji="1" sz="2800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umimoji="1" sz="2800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umimoji="1" sz="2800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umimoji="1" sz="2800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kumimoji="1" sz="2800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kumimoji="1" sz="2800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kumimoji="1" sz="2800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kumimoji="1" sz="2800" i="1" kern="1200">
        <a:solidFill>
          <a:schemeClr val="tx2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75A"/>
    <a:srgbClr val="B98B1A"/>
    <a:srgbClr val="D6ECFF"/>
    <a:srgbClr val="156585"/>
    <a:srgbClr val="0036A2"/>
    <a:srgbClr val="BF932F"/>
    <a:srgbClr val="C59C43"/>
    <a:srgbClr val="EAEAEA"/>
    <a:srgbClr val="FFB001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69386-4690-4DE7-A9BA-A8BEE93DCE46}" v="576" dt="2023-01-18T23:41:50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26" autoAdjust="0"/>
  </p:normalViewPr>
  <p:slideViewPr>
    <p:cSldViewPr>
      <p:cViewPr varScale="1">
        <p:scale>
          <a:sx n="77" d="100"/>
          <a:sy n="77" d="100"/>
        </p:scale>
        <p:origin x="72" y="1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4080"/>
    </p:cViewPr>
  </p:sorterViewPr>
  <p:notesViewPr>
    <p:cSldViewPr>
      <p:cViewPr varScale="1">
        <p:scale>
          <a:sx n="58" d="100"/>
          <a:sy n="58" d="100"/>
        </p:scale>
        <p:origin x="-1764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ERICK MENDEZ MONROY" userId="fff41cde-5ba5-4922-9e2e-75c2f3295523" providerId="ADAL" clId="{FEC69386-4690-4DE7-A9BA-A8BEE93DCE46}"/>
    <pc:docChg chg="undo redo custSel addSld delSld modSld sldOrd modMainMaster">
      <pc:chgData name="PAUL ERICK MENDEZ MONROY" userId="fff41cde-5ba5-4922-9e2e-75c2f3295523" providerId="ADAL" clId="{FEC69386-4690-4DE7-A9BA-A8BEE93DCE46}" dt="2023-01-18T23:43:59.823" v="3486" actId="47"/>
      <pc:docMkLst>
        <pc:docMk/>
      </pc:docMkLst>
      <pc:sldChg chg="modSp ord">
        <pc:chgData name="PAUL ERICK MENDEZ MONROY" userId="fff41cde-5ba5-4922-9e2e-75c2f3295523" providerId="ADAL" clId="{FEC69386-4690-4DE7-A9BA-A8BEE93DCE46}" dt="2023-01-18T23:30:34.591" v="3107"/>
        <pc:sldMkLst>
          <pc:docMk/>
          <pc:sldMk cId="3164770592" sldId="257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3164770592" sldId="257"/>
            <ac:spMk id="2" creationId="{D3C2A177-F58E-467D-BA10-1085042B13A2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3164770592" sldId="257"/>
            <ac:spMk id="3" creationId="{A0E7DE53-7644-4A1D-83F3-A3726DA3C211}"/>
          </ac:spMkLst>
        </pc:spChg>
      </pc:sldChg>
      <pc:sldChg chg="addSp delSp modSp mod setBg">
        <pc:chgData name="PAUL ERICK MENDEZ MONROY" userId="fff41cde-5ba5-4922-9e2e-75c2f3295523" providerId="ADAL" clId="{FEC69386-4690-4DE7-A9BA-A8BEE93DCE46}" dt="2023-01-18T23:43:21.530" v="3485" actId="14861"/>
        <pc:sldMkLst>
          <pc:docMk/>
          <pc:sldMk cId="0" sldId="258"/>
        </pc:sldMkLst>
        <pc:spChg chg="add mod">
          <ac:chgData name="PAUL ERICK MENDEZ MONROY" userId="fff41cde-5ba5-4922-9e2e-75c2f3295523" providerId="ADAL" clId="{FEC69386-4690-4DE7-A9BA-A8BEE93DCE46}" dt="2023-01-18T23:42:05.961" v="3385" actId="113"/>
          <ac:spMkLst>
            <pc:docMk/>
            <pc:sldMk cId="0" sldId="258"/>
            <ac:spMk id="2" creationId="{C3F66151-A6A3-A9B4-6B2A-E3B7DBDB83EB}"/>
          </ac:spMkLst>
        </pc:spChg>
        <pc:spChg chg="add mod">
          <ac:chgData name="PAUL ERICK MENDEZ MONROY" userId="fff41cde-5ba5-4922-9e2e-75c2f3295523" providerId="ADAL" clId="{FEC69386-4690-4DE7-A9BA-A8BEE93DCE46}" dt="2023-01-18T23:41:45.943" v="3379" actId="1036"/>
          <ac:spMkLst>
            <pc:docMk/>
            <pc:sldMk cId="0" sldId="258"/>
            <ac:spMk id="3" creationId="{D472051F-0F62-C0B3-C178-310E6E56B83E}"/>
          </ac:spMkLst>
        </pc:spChg>
        <pc:spChg chg="add mod">
          <ac:chgData name="PAUL ERICK MENDEZ MONROY" userId="fff41cde-5ba5-4922-9e2e-75c2f3295523" providerId="ADAL" clId="{FEC69386-4690-4DE7-A9BA-A8BEE93DCE46}" dt="2023-01-18T23:43:21.530" v="3485" actId="14861"/>
          <ac:spMkLst>
            <pc:docMk/>
            <pc:sldMk cId="0" sldId="258"/>
            <ac:spMk id="4" creationId="{182172B2-5EDE-0A2F-5D77-55B6C88D19D5}"/>
          </ac:spMkLst>
        </pc:spChg>
        <pc:spChg chg="add del mod">
          <ac:chgData name="PAUL ERICK MENDEZ MONROY" userId="fff41cde-5ba5-4922-9e2e-75c2f3295523" providerId="ADAL" clId="{FEC69386-4690-4DE7-A9BA-A8BEE93DCE46}" dt="2023-01-18T23:21:13.482" v="2695" actId="478"/>
          <ac:spMkLst>
            <pc:docMk/>
            <pc:sldMk cId="0" sldId="258"/>
            <ac:spMk id="5" creationId="{17A1C213-DDE5-7A4B-8FA1-DF85963CBE4C}"/>
          </ac:spMkLst>
        </pc:spChg>
        <pc:spChg chg="del mod">
          <ac:chgData name="PAUL ERICK MENDEZ MONROY" userId="fff41cde-5ba5-4922-9e2e-75c2f3295523" providerId="ADAL" clId="{FEC69386-4690-4DE7-A9BA-A8BEE93DCE46}" dt="2023-01-18T23:21:07.632" v="2694" actId="478"/>
          <ac:spMkLst>
            <pc:docMk/>
            <pc:sldMk cId="0" sldId="258"/>
            <ac:spMk id="10242" creationId="{9D288E5E-7362-42F1-B207-7494F17458D1}"/>
          </ac:spMkLst>
        </pc:spChg>
        <pc:spChg chg="mod">
          <ac:chgData name="PAUL ERICK MENDEZ MONROY" userId="fff41cde-5ba5-4922-9e2e-75c2f3295523" providerId="ADAL" clId="{FEC69386-4690-4DE7-A9BA-A8BEE93DCE46}" dt="2023-01-18T23:41:12.695" v="3374" actId="403"/>
          <ac:spMkLst>
            <pc:docMk/>
            <pc:sldMk cId="0" sldId="258"/>
            <ac:spMk id="12291" creationId="{E454DD4D-3C25-404B-919C-6BBFEAE2580E}"/>
          </ac:spMkLst>
        </pc:spChg>
        <pc:spChg chg="mod">
          <ac:chgData name="PAUL ERICK MENDEZ MONROY" userId="fff41cde-5ba5-4922-9e2e-75c2f3295523" providerId="ADAL" clId="{FEC69386-4690-4DE7-A9BA-A8BEE93DCE46}" dt="2023-01-18T23:41:58.920" v="3384" actId="403"/>
          <ac:spMkLst>
            <pc:docMk/>
            <pc:sldMk cId="0" sldId="258"/>
            <ac:spMk id="12292" creationId="{EA5F66C5-73CC-4530-8CB2-1CF45723A1F9}"/>
          </ac:spMkLst>
        </pc:spChg>
        <pc:picChg chg="add mod">
          <ac:chgData name="PAUL ERICK MENDEZ MONROY" userId="fff41cde-5ba5-4922-9e2e-75c2f3295523" providerId="ADAL" clId="{FEC69386-4690-4DE7-A9BA-A8BEE93DCE46}" dt="2023-01-18T23:38:24.012" v="3343" actId="207"/>
          <ac:picMkLst>
            <pc:docMk/>
            <pc:sldMk cId="0" sldId="258"/>
            <ac:picMk id="7" creationId="{1792F1A6-7BB5-DDC7-9FEE-A5FEB2C50344}"/>
          </ac:picMkLst>
        </pc:picChg>
        <pc:picChg chg="mod">
          <ac:chgData name="PAUL ERICK MENDEZ MONROY" userId="fff41cde-5ba5-4922-9e2e-75c2f3295523" providerId="ADAL" clId="{FEC69386-4690-4DE7-A9BA-A8BEE93DCE46}" dt="2023-01-18T23:38:29.698" v="3344" actId="207"/>
          <ac:picMkLst>
            <pc:docMk/>
            <pc:sldMk cId="0" sldId="258"/>
            <ac:picMk id="10263" creationId="{649F6360-52C4-4711-8015-A646263F93A4}"/>
          </ac:picMkLst>
        </pc:picChg>
        <pc:picChg chg="del mod">
          <ac:chgData name="PAUL ERICK MENDEZ MONROY" userId="fff41cde-5ba5-4922-9e2e-75c2f3295523" providerId="ADAL" clId="{FEC69386-4690-4DE7-A9BA-A8BEE93DCE46}" dt="2023-01-18T23:25:03.692" v="2918" actId="478"/>
          <ac:picMkLst>
            <pc:docMk/>
            <pc:sldMk cId="0" sldId="258"/>
            <ac:picMk id="10267" creationId="{A264B10F-12C5-4842-A46D-4F4AB3DED0A4}"/>
          </ac:picMkLst>
        </pc:pic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290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290"/>
            <ac:spMk id="329731" creationId="{53278567-1DBF-44EF-B57C-6AB982449DC2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291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291"/>
            <ac:spMk id="331779" creationId="{21623591-BC90-46A8-BA62-F733E7B8D78D}"/>
          </ac:spMkLst>
        </pc:spChg>
      </pc:sldChg>
      <pc:sldChg chg="add del modNotes">
        <pc:chgData name="PAUL ERICK MENDEZ MONROY" userId="fff41cde-5ba5-4922-9e2e-75c2f3295523" providerId="ADAL" clId="{FEC69386-4690-4DE7-A9BA-A8BEE93DCE46}" dt="2023-01-18T23:43:59.823" v="3486" actId="47"/>
        <pc:sldMkLst>
          <pc:docMk/>
          <pc:sldMk cId="0" sldId="298"/>
        </pc:sldMkLst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318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318"/>
            <ac:spMk id="2" creationId="{00000000-0000-0000-0000-000000000000}"/>
          </ac:spMkLst>
        </pc:spChg>
      </pc:sldChg>
      <pc:sldChg chg="modSp mod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341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341"/>
            <ac:spMk id="453635" creationId="{1A545855-EC52-4012-A2CE-0294F568C877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342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342"/>
            <ac:spMk id="22530" creationId="{CEE1F06C-7612-47A3-9F68-060067FC7D6C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393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393"/>
            <ac:spMk id="87042" creationId="{47151487-66F3-42AF-AB88-6662B7D50824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394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394"/>
            <ac:spMk id="84994" creationId="{EB40E9F2-742A-4DA2-AD23-06241D896CCF}"/>
          </ac:spMkLst>
        </pc:spChg>
      </pc:sldChg>
      <pc:sldChg chg="delSp modSp mod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15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15"/>
            <ac:spMk id="634883" creationId="{5B8FAFFF-B912-4544-853E-6492D5800008}"/>
          </ac:spMkLst>
        </pc:spChg>
        <pc:inkChg chg="del">
          <ac:chgData name="PAUL ERICK MENDEZ MONROY" userId="fff41cde-5ba5-4922-9e2e-75c2f3295523" providerId="ADAL" clId="{FEC69386-4690-4DE7-A9BA-A8BEE93DCE46}" dt="2022-01-24T15:59:17.930" v="819" actId="478"/>
          <ac:inkMkLst>
            <pc:docMk/>
            <pc:sldMk cId="0" sldId="415"/>
            <ac:inkMk id="2" creationId="{449FDC2D-F669-4BBE-A7BE-67EE962629F5}"/>
          </ac:inkMkLst>
        </pc:inkChg>
      </pc:sldChg>
      <pc:sldChg chg="modSp mod modShow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16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16"/>
            <ac:spMk id="23554" creationId="{9356A8D7-7D41-4918-9230-4C86B025E6A5}"/>
          </ac:spMkLst>
        </pc:spChg>
      </pc:sldChg>
      <pc:sldChg chg="del">
        <pc:chgData name="PAUL ERICK MENDEZ MONROY" userId="fff41cde-5ba5-4922-9e2e-75c2f3295523" providerId="ADAL" clId="{FEC69386-4690-4DE7-A9BA-A8BEE93DCE46}" dt="2022-01-24T16:00:01.652" v="823" actId="47"/>
        <pc:sldMkLst>
          <pc:docMk/>
          <pc:sldMk cId="0" sldId="417"/>
        </pc:sldMkLst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18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18"/>
            <ac:spMk id="641027" creationId="{37E7B6C4-CD96-4DB3-B55F-B4A7EC29E735}"/>
          </ac:spMkLst>
        </pc:spChg>
      </pc:sldChg>
      <pc:sldChg chg="modSp mod">
        <pc:chgData name="PAUL ERICK MENDEZ MONROY" userId="fff41cde-5ba5-4922-9e2e-75c2f3295523" providerId="ADAL" clId="{FEC69386-4690-4DE7-A9BA-A8BEE93DCE46}" dt="2022-01-24T16:13:07.724" v="895" actId="20577"/>
        <pc:sldMkLst>
          <pc:docMk/>
          <pc:sldMk cId="0" sldId="419"/>
        </pc:sldMkLst>
        <pc:spChg chg="mod">
          <ac:chgData name="PAUL ERICK MENDEZ MONROY" userId="fff41cde-5ba5-4922-9e2e-75c2f3295523" providerId="ADAL" clId="{FEC69386-4690-4DE7-A9BA-A8BEE93DCE46}" dt="2022-01-24T16:13:07.724" v="895" actId="20577"/>
          <ac:spMkLst>
            <pc:docMk/>
            <pc:sldMk cId="0" sldId="419"/>
            <ac:spMk id="24578" creationId="{19A94CB6-0732-4FA6-87AA-E57235DCEFE3}"/>
          </ac:spMkLst>
        </pc:spChg>
      </pc:sldChg>
      <pc:sldChg chg="modSp mod">
        <pc:chgData name="PAUL ERICK MENDEZ MONROY" userId="fff41cde-5ba5-4922-9e2e-75c2f3295523" providerId="ADAL" clId="{FEC69386-4690-4DE7-A9BA-A8BEE93DCE46}" dt="2022-01-24T16:13:06.053" v="892" actId="6549"/>
        <pc:sldMkLst>
          <pc:docMk/>
          <pc:sldMk cId="0" sldId="421"/>
        </pc:sldMkLst>
        <pc:spChg chg="mod">
          <ac:chgData name="PAUL ERICK MENDEZ MONROY" userId="fff41cde-5ba5-4922-9e2e-75c2f3295523" providerId="ADAL" clId="{FEC69386-4690-4DE7-A9BA-A8BEE93DCE46}" dt="2022-01-24T16:13:06.053" v="892" actId="6549"/>
          <ac:spMkLst>
            <pc:docMk/>
            <pc:sldMk cId="0" sldId="421"/>
            <ac:spMk id="653314" creationId="{E8D7B0BD-2FE9-4D04-B349-42BBA43766F9}"/>
          </ac:spMkLst>
        </pc:spChg>
      </pc:sldChg>
      <pc:sldChg chg="del">
        <pc:chgData name="PAUL ERICK MENDEZ MONROY" userId="fff41cde-5ba5-4922-9e2e-75c2f3295523" providerId="ADAL" clId="{FEC69386-4690-4DE7-A9BA-A8BEE93DCE46}" dt="2022-01-24T16:14:12.351" v="902" actId="47"/>
        <pc:sldMkLst>
          <pc:docMk/>
          <pc:sldMk cId="0" sldId="425"/>
        </pc:sldMkLst>
      </pc:sldChg>
      <pc:sldChg chg="del">
        <pc:chgData name="PAUL ERICK MENDEZ MONROY" userId="fff41cde-5ba5-4922-9e2e-75c2f3295523" providerId="ADAL" clId="{FEC69386-4690-4DE7-A9BA-A8BEE93DCE46}" dt="2022-01-24T16:14:12.351" v="902" actId="47"/>
        <pc:sldMkLst>
          <pc:docMk/>
          <pc:sldMk cId="0" sldId="426"/>
        </pc:sldMkLst>
      </pc:sldChg>
      <pc:sldChg chg="del">
        <pc:chgData name="PAUL ERICK MENDEZ MONROY" userId="fff41cde-5ba5-4922-9e2e-75c2f3295523" providerId="ADAL" clId="{FEC69386-4690-4DE7-A9BA-A8BEE93DCE46}" dt="2022-01-24T16:14:12.351" v="902" actId="47"/>
        <pc:sldMkLst>
          <pc:docMk/>
          <pc:sldMk cId="0" sldId="427"/>
        </pc:sldMkLst>
      </pc:sldChg>
      <pc:sldChg chg="modSp mod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28"/>
        </pc:sldMkLst>
        <pc:spChg chg="mod">
          <ac:chgData name="PAUL ERICK MENDEZ MONROY" userId="fff41cde-5ba5-4922-9e2e-75c2f3295523" providerId="ADAL" clId="{FEC69386-4690-4DE7-A9BA-A8BEE93DCE46}" dt="2023-01-18T03:19:27.172" v="1449" actId="20577"/>
          <ac:spMkLst>
            <pc:docMk/>
            <pc:sldMk cId="0" sldId="428"/>
            <ac:spMk id="37892" creationId="{C1E7F4D3-420F-4ABB-A1DA-0066F30D850E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28"/>
            <ac:spMk id="669698" creationId="{3626903F-46C8-4DFF-88B1-094409EE6E21}"/>
          </ac:spMkLst>
        </pc:spChg>
      </pc:sldChg>
      <pc:sldChg chg="modSp mod modShow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30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30"/>
            <ac:spMk id="673794" creationId="{8DCF975A-EF09-4F30-9A1C-5BE3296492AF}"/>
          </ac:spMkLst>
        </pc:spChg>
      </pc:sldChg>
      <pc:sldChg chg="modSp modAnim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32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32"/>
            <ac:spMk id="677890" creationId="{2C36A79A-CE61-4737-9FE6-06F0492A1B74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36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36"/>
            <ac:spMk id="44034" creationId="{0C82504D-D3CE-445C-9224-545B8BCA176E}"/>
          </ac:spMkLst>
        </pc:spChg>
      </pc:sldChg>
      <pc:sldChg chg="delSp del">
        <pc:chgData name="PAUL ERICK MENDEZ MONROY" userId="fff41cde-5ba5-4922-9e2e-75c2f3295523" providerId="ADAL" clId="{FEC69386-4690-4DE7-A9BA-A8BEE93DCE46}" dt="2022-01-24T16:19:00.839" v="964" actId="47"/>
        <pc:sldMkLst>
          <pc:docMk/>
          <pc:sldMk cId="0" sldId="437"/>
        </pc:sldMkLst>
        <pc:picChg chg="del">
          <ac:chgData name="PAUL ERICK MENDEZ MONROY" userId="fff41cde-5ba5-4922-9e2e-75c2f3295523" providerId="ADAL" clId="{FEC69386-4690-4DE7-A9BA-A8BEE93DCE46}" dt="2022-01-24T16:18:30.525" v="907" actId="21"/>
          <ac:picMkLst>
            <pc:docMk/>
            <pc:sldMk cId="0" sldId="437"/>
            <ac:picMk id="46086" creationId="{47F49CD7-3103-4B29-B36D-400CD20DDDC5}"/>
          </ac:picMkLst>
        </pc:pic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38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38"/>
            <ac:spMk id="691202" creationId="{D9B9172E-FD37-4019-A400-00A674999C31}"/>
          </ac:spMkLst>
        </pc:spChg>
      </pc:sldChg>
      <pc:sldChg chg="add del">
        <pc:chgData name="PAUL ERICK MENDEZ MONROY" userId="fff41cde-5ba5-4922-9e2e-75c2f3295523" providerId="ADAL" clId="{FEC69386-4690-4DE7-A9BA-A8BEE93DCE46}" dt="2022-01-24T16:07:39.494" v="861" actId="47"/>
        <pc:sldMkLst>
          <pc:docMk/>
          <pc:sldMk cId="0" sldId="439"/>
        </pc:sldMkLst>
      </pc:sldChg>
      <pc:sldChg chg="add del">
        <pc:chgData name="PAUL ERICK MENDEZ MONROY" userId="fff41cde-5ba5-4922-9e2e-75c2f3295523" providerId="ADAL" clId="{FEC69386-4690-4DE7-A9BA-A8BEE93DCE46}" dt="2022-01-24T16:07:41.119" v="862" actId="47"/>
        <pc:sldMkLst>
          <pc:docMk/>
          <pc:sldMk cId="0" sldId="440"/>
        </pc:sldMkLst>
      </pc:sldChg>
      <pc:sldChg chg="addSp modSp mod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41"/>
        </pc:sldMkLst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6" creationId="{528C794D-2641-4F20-AEF5-9A3702F5CB6D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7" creationId="{8C6FD29C-0B9A-4357-AF4D-1AD01EB30BFF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8" creationId="{0662E68B-80C2-489A-BF9B-BAA588E7541F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9" creationId="{56CF35D1-BB77-4F1B-8191-F858D8F32F46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10" creationId="{21158BC8-0748-46E2-86D6-C0DD09E47566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11" creationId="{88599127-3A80-4603-B62A-D7C6FDFD8735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12" creationId="{2D95D32E-2814-4FE5-9FFD-212E9FD286D6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13" creationId="{58995972-9122-4A1F-9AFB-90716578F7A3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14" creationId="{AB35A7DA-83A6-4552-8558-FC3A408D16AC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15" creationId="{ED01D5EB-54B4-48F2-8E7F-DF062810114E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16" creationId="{EA98DA8E-3975-4BDF-9023-71FF314F35C0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17" creationId="{87898CE5-239E-4115-B0EF-29B657500E76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18" creationId="{EA431ED8-D685-49ED-8ACE-31C1DABA77CB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19" creationId="{AD43CE80-8FAF-4112-ADC7-3540FBB8FE08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20" creationId="{2D8A53DC-3F20-4509-BBBA-C972E7CB7A6D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21" creationId="{BDAE99EE-70C4-4937-87C8-830AD1391655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22" creationId="{DD21B463-EC71-452C-820E-31C377ACF35D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23" creationId="{F991EDA5-829C-47F1-8754-DF7C94C04BFB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24" creationId="{F340EA8F-4EC8-44EF-92BD-304696C1774C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25" creationId="{BBC45CBA-54BB-4893-9029-693F8307835D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26" creationId="{3A8E4D92-7C2B-40A2-BEB9-43CA96B1F12F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27" creationId="{AFF3E018-121B-491C-A888-0316D75ED6A9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28" creationId="{E6589640-182B-49F6-97BF-C2A3652FAF12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29" creationId="{9C02960D-0163-43E2-9238-4B7936E59822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30" creationId="{2623E86D-24FE-41F3-BB36-823DFCA663E0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31" creationId="{E8750853-03C6-42A4-8DE4-CA9EBB7DB143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32" creationId="{B824746E-5C38-486F-A3E1-0DB945B6714C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33" creationId="{E71FF838-8869-486C-8D8F-6365FAEEA8A5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34" creationId="{2A3DD43E-9A7D-41F6-B98B-DA240444580E}"/>
          </ac:spMkLst>
        </pc:spChg>
        <pc:spChg chg="mod">
          <ac:chgData name="PAUL ERICK MENDEZ MONROY" userId="fff41cde-5ba5-4922-9e2e-75c2f3295523" providerId="ADAL" clId="{FEC69386-4690-4DE7-A9BA-A8BEE93DCE46}" dt="2022-01-24T16:23:03.781" v="1068" actId="1038"/>
          <ac:spMkLst>
            <pc:docMk/>
            <pc:sldMk cId="0" sldId="441"/>
            <ac:spMk id="35" creationId="{3727F4F7-E6BC-46F3-9579-967CCF06B60B}"/>
          </ac:spMkLst>
        </pc:spChg>
        <pc:spChg chg="mod">
          <ac:chgData name="PAUL ERICK MENDEZ MONROY" userId="fff41cde-5ba5-4922-9e2e-75c2f3295523" providerId="ADAL" clId="{FEC69386-4690-4DE7-A9BA-A8BEE93DCE46}" dt="2022-01-24T16:22:50.749" v="1058" actId="20577"/>
          <ac:spMkLst>
            <pc:docMk/>
            <pc:sldMk cId="0" sldId="441"/>
            <ac:spMk id="61444" creationId="{9C1C9958-C7D1-4AA6-AA63-EF9C940A7204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41"/>
            <ac:spMk id="697346" creationId="{F633F8B3-96C6-45D0-B587-3562B0F58192}"/>
          </ac:spMkLst>
        </pc:spChg>
        <pc:grpChg chg="add mod">
          <ac:chgData name="PAUL ERICK MENDEZ MONROY" userId="fff41cde-5ba5-4922-9e2e-75c2f3295523" providerId="ADAL" clId="{FEC69386-4690-4DE7-A9BA-A8BEE93DCE46}" dt="2022-01-24T16:23:03.781" v="1068" actId="1038"/>
          <ac:grpSpMkLst>
            <pc:docMk/>
            <pc:sldMk cId="0" sldId="441"/>
            <ac:grpSpMk id="5" creationId="{EE6CF168-897B-45A0-8CDB-DA104F7D479B}"/>
          </ac:grpSpMkLst>
        </pc:grpChg>
      </pc:sldChg>
      <pc:sldChg chg="modSp ord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42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42"/>
            <ac:spMk id="699394" creationId="{24755282-99F8-4798-BC6D-C4450300A885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43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43"/>
            <ac:spMk id="701442" creationId="{07C5AC1F-ADDD-4D56-9824-302984EDF38C}"/>
          </ac:spMkLst>
        </pc:spChg>
      </pc:sldChg>
      <pc:sldChg chg="del">
        <pc:chgData name="PAUL ERICK MENDEZ MONROY" userId="fff41cde-5ba5-4922-9e2e-75c2f3295523" providerId="ADAL" clId="{FEC69386-4690-4DE7-A9BA-A8BEE93DCE46}" dt="2022-01-24T16:23:54.567" v="1073" actId="47"/>
        <pc:sldMkLst>
          <pc:docMk/>
          <pc:sldMk cId="0" sldId="444"/>
        </pc:sldMkLst>
      </pc:sldChg>
      <pc:sldChg chg="del">
        <pc:chgData name="PAUL ERICK MENDEZ MONROY" userId="fff41cde-5ba5-4922-9e2e-75c2f3295523" providerId="ADAL" clId="{FEC69386-4690-4DE7-A9BA-A8BEE93DCE46}" dt="2022-01-24T16:23:54.567" v="1073" actId="47"/>
        <pc:sldMkLst>
          <pc:docMk/>
          <pc:sldMk cId="0" sldId="445"/>
        </pc:sldMkLst>
      </pc:sldChg>
      <pc:sldChg chg="del">
        <pc:chgData name="PAUL ERICK MENDEZ MONROY" userId="fff41cde-5ba5-4922-9e2e-75c2f3295523" providerId="ADAL" clId="{FEC69386-4690-4DE7-A9BA-A8BEE93DCE46}" dt="2022-01-24T16:23:54.567" v="1073" actId="47"/>
        <pc:sldMkLst>
          <pc:docMk/>
          <pc:sldMk cId="0" sldId="449"/>
        </pc:sldMkLst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50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50"/>
            <ac:spMk id="86018" creationId="{01699CE3-9771-4365-AB46-23F95386C025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51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51"/>
            <ac:spMk id="719874" creationId="{72B81A3F-3BF2-4816-B774-3805D40D6F7B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52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52"/>
            <ac:spMk id="70658" creationId="{81B33105-6669-4AE7-86C6-C96B9CE0F2F1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53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53"/>
            <ac:spMk id="76802" creationId="{AB7FB7E9-6675-4769-B6DA-CB2D98B8255F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56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56"/>
            <ac:spMk id="71682" creationId="{29E418B2-814C-4178-B116-9374711BF6F8}"/>
          </ac:spMkLst>
        </pc:spChg>
      </pc:sldChg>
      <pc:sldChg chg="del">
        <pc:chgData name="PAUL ERICK MENDEZ MONROY" userId="fff41cde-5ba5-4922-9e2e-75c2f3295523" providerId="ADAL" clId="{FEC69386-4690-4DE7-A9BA-A8BEE93DCE46}" dt="2022-01-24T16:00:09.255" v="824" actId="47"/>
        <pc:sldMkLst>
          <pc:docMk/>
          <pc:sldMk cId="0" sldId="458"/>
        </pc:sldMkLst>
      </pc:sldChg>
      <pc:sldChg chg="del">
        <pc:chgData name="PAUL ERICK MENDEZ MONROY" userId="fff41cde-5ba5-4922-9e2e-75c2f3295523" providerId="ADAL" clId="{FEC69386-4690-4DE7-A9BA-A8BEE93DCE46}" dt="2022-01-24T16:00:10.869" v="825" actId="47"/>
        <pc:sldMkLst>
          <pc:docMk/>
          <pc:sldMk cId="0" sldId="460"/>
        </pc:sldMkLst>
      </pc:sldChg>
      <pc:sldChg chg="del">
        <pc:chgData name="PAUL ERICK MENDEZ MONROY" userId="fff41cde-5ba5-4922-9e2e-75c2f3295523" providerId="ADAL" clId="{FEC69386-4690-4DE7-A9BA-A8BEE93DCE46}" dt="2022-01-24T16:00:27.979" v="826" actId="47"/>
        <pc:sldMkLst>
          <pc:docMk/>
          <pc:sldMk cId="0" sldId="461"/>
        </pc:sldMkLst>
      </pc:sldChg>
      <pc:sldChg chg="modSp mod">
        <pc:chgData name="PAUL ERICK MENDEZ MONROY" userId="fff41cde-5ba5-4922-9e2e-75c2f3295523" providerId="ADAL" clId="{FEC69386-4690-4DE7-A9BA-A8BEE93DCE46}" dt="2022-01-24T16:13:01.785" v="887" actId="20577"/>
        <pc:sldMkLst>
          <pc:docMk/>
          <pc:sldMk cId="0" sldId="465"/>
        </pc:sldMkLst>
        <pc:spChg chg="mod">
          <ac:chgData name="PAUL ERICK MENDEZ MONROY" userId="fff41cde-5ba5-4922-9e2e-75c2f3295523" providerId="ADAL" clId="{FEC69386-4690-4DE7-A9BA-A8BEE93DCE46}" dt="2022-01-24T16:13:01.785" v="887" actId="20577"/>
          <ac:spMkLst>
            <pc:docMk/>
            <pc:sldMk cId="0" sldId="465"/>
            <ac:spMk id="751618" creationId="{F80F282E-4A66-4EE4-8ADE-AC872CCCD5DC}"/>
          </ac:spMkLst>
        </pc:spChg>
      </pc:sldChg>
      <pc:sldChg chg="delSp modSp mod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69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69"/>
            <ac:spMk id="759810" creationId="{172A41C1-19E8-4EB9-80C1-D4D8F3C7385E}"/>
          </ac:spMkLst>
        </pc:spChg>
        <pc:spChg chg="del">
          <ac:chgData name="PAUL ERICK MENDEZ MONROY" userId="fff41cde-5ba5-4922-9e2e-75c2f3295523" providerId="ADAL" clId="{FEC69386-4690-4DE7-A9BA-A8BEE93DCE46}" dt="2022-01-24T15:59:29.520" v="820" actId="478"/>
          <ac:spMkLst>
            <pc:docMk/>
            <pc:sldMk cId="0" sldId="469"/>
            <ac:spMk id="759870" creationId="{7FF825B0-7388-4C68-99BC-B890EABE5390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70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70"/>
            <ac:spMk id="761858" creationId="{784C2D7F-616E-4591-BC62-8EBF07CCF9CC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71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71"/>
            <ac:spMk id="763906" creationId="{AE6E39A7-F13A-4CA0-BACC-016A44095D5F}"/>
          </ac:spMkLst>
        </pc:spChg>
      </pc:sldChg>
      <pc:sldChg chg="modSp ord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72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72"/>
            <ac:spMk id="1027" creationId="{10130D66-872F-43E5-9264-953F046D0482}"/>
          </ac:spMkLst>
        </pc:spChg>
      </pc:sldChg>
      <pc:sldChg chg="addSp modSp mod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74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74"/>
            <ac:spMk id="770050" creationId="{33EC09AD-1392-4DEF-B8EC-3930942A8B27}"/>
          </ac:spMkLst>
        </pc:spChg>
        <pc:spChg chg="mod">
          <ac:chgData name="PAUL ERICK MENDEZ MONROY" userId="fff41cde-5ba5-4922-9e2e-75c2f3295523" providerId="ADAL" clId="{FEC69386-4690-4DE7-A9BA-A8BEE93DCE46}" dt="2022-01-24T16:18:47.616" v="929" actId="1038"/>
          <ac:spMkLst>
            <pc:docMk/>
            <pc:sldMk cId="0" sldId="474"/>
            <ac:spMk id="770052" creationId="{706B20DF-CF9D-4EC3-B4BC-5A187007F6A1}"/>
          </ac:spMkLst>
        </pc:spChg>
        <pc:grpChg chg="mod">
          <ac:chgData name="PAUL ERICK MENDEZ MONROY" userId="fff41cde-5ba5-4922-9e2e-75c2f3295523" providerId="ADAL" clId="{FEC69386-4690-4DE7-A9BA-A8BEE93DCE46}" dt="2022-01-24T16:18:51.588" v="940" actId="1038"/>
          <ac:grpSpMkLst>
            <pc:docMk/>
            <pc:sldMk cId="0" sldId="474"/>
            <ac:grpSpMk id="47109" creationId="{0A6BEAC8-6978-4176-A054-75638858CFD1}"/>
          </ac:grpSpMkLst>
        </pc:grpChg>
        <pc:picChg chg="add mod">
          <ac:chgData name="PAUL ERICK MENDEZ MONROY" userId="fff41cde-5ba5-4922-9e2e-75c2f3295523" providerId="ADAL" clId="{FEC69386-4690-4DE7-A9BA-A8BEE93DCE46}" dt="2022-01-24T16:18:57.905" v="963" actId="1038"/>
          <ac:picMkLst>
            <pc:docMk/>
            <pc:sldMk cId="0" sldId="474"/>
            <ac:picMk id="38" creationId="{4D08F7EB-CBF6-4B21-B308-DCB6E13FA4B8}"/>
          </ac:picMkLst>
        </pc:picChg>
        <pc:picChg chg="mod">
          <ac:chgData name="PAUL ERICK MENDEZ MONROY" userId="fff41cde-5ba5-4922-9e2e-75c2f3295523" providerId="ADAL" clId="{FEC69386-4690-4DE7-A9BA-A8BEE93DCE46}" dt="2022-01-24T16:18:54.141" v="950" actId="1037"/>
          <ac:picMkLst>
            <pc:docMk/>
            <pc:sldMk cId="0" sldId="474"/>
            <ac:picMk id="47110" creationId="{38431C79-2EB5-4FC1-8B87-30EE358CC5E2}"/>
          </ac:picMkLst>
        </pc:picChg>
      </pc:sldChg>
      <pc:sldChg chg="modSp mod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75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75"/>
            <ac:spMk id="772098" creationId="{A158724B-D63D-4CED-9B00-6B32987DBC52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76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76"/>
            <ac:spMk id="72706" creationId="{DF54AF91-0D0C-4700-BAE1-168FA272AB8C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77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77"/>
            <ac:spMk id="73730" creationId="{DCB33635-C993-490A-8A38-0EB6B9EF3625}"/>
          </ac:spMkLst>
        </pc:spChg>
      </pc:sldChg>
      <pc:sldChg chg="modSp mod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78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78"/>
            <ac:spMk id="74754" creationId="{38B0519D-AC1E-4069-B6CE-41631E4555D5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79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79"/>
            <ac:spMk id="75778" creationId="{4C6CA4AE-6886-429F-8C44-8F8ADC5F1E73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80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80"/>
            <ac:spMk id="782338" creationId="{688DC46B-4FD2-4978-ABFF-038D0CF783C1}"/>
          </ac:spMkLst>
        </pc:spChg>
      </pc:sldChg>
      <pc:sldChg chg="add del">
        <pc:chgData name="PAUL ERICK MENDEZ MONROY" userId="fff41cde-5ba5-4922-9e2e-75c2f3295523" providerId="ADAL" clId="{FEC69386-4690-4DE7-A9BA-A8BEE93DCE46}" dt="2022-01-24T16:07:35.634" v="860" actId="47"/>
        <pc:sldMkLst>
          <pc:docMk/>
          <pc:sldMk cId="0" sldId="481"/>
        </pc:sldMkLst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83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83"/>
            <ac:spMk id="6147" creationId="{269C9B13-BEF6-4EAB-BAB0-9EE0DFDBF62A}"/>
          </ac:spMkLst>
        </pc:spChg>
        <pc:graphicFrameChg chg="mod">
          <ac:chgData name="PAUL ERICK MENDEZ MONROY" userId="fff41cde-5ba5-4922-9e2e-75c2f3295523" providerId="ADAL" clId="{FEC69386-4690-4DE7-A9BA-A8BEE93DCE46}" dt="2023-01-18T23:30:34.591" v="3107"/>
          <ac:graphicFrameMkLst>
            <pc:docMk/>
            <pc:sldMk cId="0" sldId="483"/>
            <ac:graphicFrameMk id="6146" creationId="{D787735D-ADD8-4843-81E2-A619C792C0EA}"/>
          </ac:graphicFrameMkLst>
        </pc:graphicFrame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484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484"/>
            <ac:spMk id="791554" creationId="{99A46592-A956-4D5E-A3C8-AD782C4DD1B0}"/>
          </ac:spMkLst>
        </pc:spChg>
      </pc:sldChg>
      <pc:sldChg chg="modSp mod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505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505"/>
            <ac:spMk id="13314" creationId="{8D9DD775-01B1-45ED-B39D-C6E97CC528D8}"/>
          </ac:spMkLst>
        </pc:spChg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508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508"/>
            <ac:spMk id="2" creationId="{5F3A6F5B-102A-4BF1-A01E-EDEE491CAAE0}"/>
          </ac:spMkLst>
        </pc:spChg>
      </pc:sldChg>
      <pc:sldChg chg="del">
        <pc:chgData name="PAUL ERICK MENDEZ MONROY" userId="fff41cde-5ba5-4922-9e2e-75c2f3295523" providerId="ADAL" clId="{FEC69386-4690-4DE7-A9BA-A8BEE93DCE46}" dt="2022-01-24T15:59:06.763" v="818" actId="47"/>
        <pc:sldMkLst>
          <pc:docMk/>
          <pc:sldMk cId="0" sldId="509"/>
        </pc:sldMkLst>
      </pc:sldChg>
      <pc:sldChg chg="modSp setBg">
        <pc:chgData name="PAUL ERICK MENDEZ MONROY" userId="fff41cde-5ba5-4922-9e2e-75c2f3295523" providerId="ADAL" clId="{FEC69386-4690-4DE7-A9BA-A8BEE93DCE46}" dt="2023-01-18T23:34:08.272" v="3117"/>
        <pc:sldMkLst>
          <pc:docMk/>
          <pc:sldMk cId="0" sldId="510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510"/>
            <ac:spMk id="3" creationId="{CBBF6B2B-B8BC-4025-9454-705B1976BF2F}"/>
          </ac:spMkLst>
        </pc:spChg>
      </pc:sldChg>
      <pc:sldChg chg="modSp mod setBg modShow">
        <pc:chgData name="PAUL ERICK MENDEZ MONROY" userId="fff41cde-5ba5-4922-9e2e-75c2f3295523" providerId="ADAL" clId="{FEC69386-4690-4DE7-A9BA-A8BEE93DCE46}" dt="2023-01-18T23:34:15.511" v="3118"/>
        <pc:sldMkLst>
          <pc:docMk/>
          <pc:sldMk cId="0" sldId="511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511"/>
            <ac:spMk id="3" creationId="{3E40AABE-023A-4E47-B9A0-0253EAD5F8F2}"/>
          </ac:spMkLst>
        </pc:spChg>
        <pc:spChg chg="mod">
          <ac:chgData name="PAUL ERICK MENDEZ MONROY" userId="fff41cde-5ba5-4922-9e2e-75c2f3295523" providerId="ADAL" clId="{FEC69386-4690-4DE7-A9BA-A8BEE93DCE46}" dt="2022-01-24T16:13:48.977" v="900" actId="20577"/>
          <ac:spMkLst>
            <pc:docMk/>
            <pc:sldMk cId="0" sldId="511"/>
            <ac:spMk id="4" creationId="{46340A40-098C-4349-8899-E76E7CF031F2}"/>
          </ac:spMkLst>
        </pc:spChg>
      </pc:sldChg>
      <pc:sldChg chg="modSp setBg">
        <pc:chgData name="PAUL ERICK MENDEZ MONROY" userId="fff41cde-5ba5-4922-9e2e-75c2f3295523" providerId="ADAL" clId="{FEC69386-4690-4DE7-A9BA-A8BEE93DCE46}" dt="2023-01-18T23:34:59.360" v="3125"/>
        <pc:sldMkLst>
          <pc:docMk/>
          <pc:sldMk cId="0" sldId="516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516"/>
            <ac:spMk id="3" creationId="{C4FC6564-188D-497D-A5B2-8ABE3E3313D8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516"/>
            <ac:spMk id="4" creationId="{BEA45593-BC7B-4A83-9FDF-B3E39321A220}"/>
          </ac:spMkLst>
        </pc:spChg>
      </pc:sldChg>
      <pc:sldChg chg="modSp mod">
        <pc:chgData name="PAUL ERICK MENDEZ MONROY" userId="fff41cde-5ba5-4922-9e2e-75c2f3295523" providerId="ADAL" clId="{FEC69386-4690-4DE7-A9BA-A8BEE93DCE46}" dt="2022-01-24T16:20:11.110" v="975" actId="20577"/>
        <pc:sldMkLst>
          <pc:docMk/>
          <pc:sldMk cId="0" sldId="518"/>
        </pc:sldMkLst>
        <pc:spChg chg="mod">
          <ac:chgData name="PAUL ERICK MENDEZ MONROY" userId="fff41cde-5ba5-4922-9e2e-75c2f3295523" providerId="ADAL" clId="{FEC69386-4690-4DE7-A9BA-A8BEE93DCE46}" dt="2022-01-24T16:20:11.110" v="975" actId="20577"/>
          <ac:spMkLst>
            <pc:docMk/>
            <pc:sldMk cId="0" sldId="518"/>
            <ac:spMk id="31" creationId="{092ED22B-9152-42AE-A18B-2DFE610675A3}"/>
          </ac:spMkLst>
        </pc:spChg>
      </pc:sldChg>
      <pc:sldChg chg="del">
        <pc:chgData name="PAUL ERICK MENDEZ MONROY" userId="fff41cde-5ba5-4922-9e2e-75c2f3295523" providerId="ADAL" clId="{FEC69386-4690-4DE7-A9BA-A8BEE93DCE46}" dt="2022-01-24T16:07:13.822" v="859" actId="47"/>
        <pc:sldMkLst>
          <pc:docMk/>
          <pc:sldMk cId="0" sldId="519"/>
        </pc:sldMkLst>
      </pc:sldChg>
      <pc:sldChg chg="del">
        <pc:chgData name="PAUL ERICK MENDEZ MONROY" userId="fff41cde-5ba5-4922-9e2e-75c2f3295523" providerId="ADAL" clId="{FEC69386-4690-4DE7-A9BA-A8BEE93DCE46}" dt="2022-01-24T16:07:13.822" v="859" actId="47"/>
        <pc:sldMkLst>
          <pc:docMk/>
          <pc:sldMk cId="0" sldId="523"/>
        </pc:sldMkLst>
      </pc:sldChg>
      <pc:sldChg chg="del">
        <pc:chgData name="PAUL ERICK MENDEZ MONROY" userId="fff41cde-5ba5-4922-9e2e-75c2f3295523" providerId="ADAL" clId="{FEC69386-4690-4DE7-A9BA-A8BEE93DCE46}" dt="2022-01-24T16:07:13.822" v="859" actId="47"/>
        <pc:sldMkLst>
          <pc:docMk/>
          <pc:sldMk cId="0" sldId="524"/>
        </pc:sldMkLst>
      </pc:sldChg>
      <pc:sldChg chg="del">
        <pc:chgData name="PAUL ERICK MENDEZ MONROY" userId="fff41cde-5ba5-4922-9e2e-75c2f3295523" providerId="ADAL" clId="{FEC69386-4690-4DE7-A9BA-A8BEE93DCE46}" dt="2022-01-24T16:07:13.822" v="859" actId="47"/>
        <pc:sldMkLst>
          <pc:docMk/>
          <pc:sldMk cId="0" sldId="525"/>
        </pc:sldMkLst>
      </pc:sldChg>
      <pc:sldChg chg="del">
        <pc:chgData name="PAUL ERICK MENDEZ MONROY" userId="fff41cde-5ba5-4922-9e2e-75c2f3295523" providerId="ADAL" clId="{FEC69386-4690-4DE7-A9BA-A8BEE93DCE46}" dt="2022-01-24T16:07:13.822" v="859" actId="47"/>
        <pc:sldMkLst>
          <pc:docMk/>
          <pc:sldMk cId="0" sldId="526"/>
        </pc:sldMkLst>
      </pc:sldChg>
      <pc:sldChg chg="delSp modSp del mod ord">
        <pc:chgData name="PAUL ERICK MENDEZ MONROY" userId="fff41cde-5ba5-4922-9e2e-75c2f3295523" providerId="ADAL" clId="{FEC69386-4690-4DE7-A9BA-A8BEE93DCE46}" dt="2022-01-24T16:14:22.509" v="904" actId="47"/>
        <pc:sldMkLst>
          <pc:docMk/>
          <pc:sldMk cId="1575142941" sldId="528"/>
        </pc:sldMkLst>
        <pc:spChg chg="mod">
          <ac:chgData name="PAUL ERICK MENDEZ MONROY" userId="fff41cde-5ba5-4922-9e2e-75c2f3295523" providerId="ADAL" clId="{FEC69386-4690-4DE7-A9BA-A8BEE93DCE46}" dt="2022-01-24T16:00:48.149" v="827" actId="1076"/>
          <ac:spMkLst>
            <pc:docMk/>
            <pc:sldMk cId="1575142941" sldId="528"/>
            <ac:spMk id="3" creationId="{23B847C0-36B6-445D-9807-2A766EF51F74}"/>
          </ac:spMkLst>
        </pc:spChg>
        <pc:picChg chg="del">
          <ac:chgData name="PAUL ERICK MENDEZ MONROY" userId="fff41cde-5ba5-4922-9e2e-75c2f3295523" providerId="ADAL" clId="{FEC69386-4690-4DE7-A9BA-A8BEE93DCE46}" dt="2022-01-24T16:13:56.090" v="901" actId="21"/>
          <ac:picMkLst>
            <pc:docMk/>
            <pc:sldMk cId="1575142941" sldId="528"/>
            <ac:picMk id="7" creationId="{0FD7EC65-B1CF-4520-A08B-F442A024A334}"/>
          </ac:picMkLst>
        </pc:picChg>
        <pc:picChg chg="del">
          <ac:chgData name="PAUL ERICK MENDEZ MONROY" userId="fff41cde-5ba5-4922-9e2e-75c2f3295523" providerId="ADAL" clId="{FEC69386-4690-4DE7-A9BA-A8BEE93DCE46}" dt="2022-01-24T16:14:19.756" v="903" actId="21"/>
          <ac:picMkLst>
            <pc:docMk/>
            <pc:sldMk cId="1575142941" sldId="528"/>
            <ac:picMk id="8" creationId="{EE3D71D7-7933-46E1-9795-9BD047C16421}"/>
          </ac:picMkLst>
        </pc:picChg>
      </pc:sldChg>
      <pc:sldChg chg="modSp setBg">
        <pc:chgData name="PAUL ERICK MENDEZ MONROY" userId="fff41cde-5ba5-4922-9e2e-75c2f3295523" providerId="ADAL" clId="{FEC69386-4690-4DE7-A9BA-A8BEE93DCE46}" dt="2023-01-18T23:34:19.517" v="3119"/>
        <pc:sldMkLst>
          <pc:docMk/>
          <pc:sldMk cId="532535082" sldId="529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532535082" sldId="529"/>
            <ac:spMk id="3" creationId="{167A5D5E-2E57-4F7B-971D-707FA6FF1D02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532535082" sldId="529"/>
            <ac:spMk id="4" creationId="{6B911A8E-A484-42A3-AC50-A5B6AEB9FE5F}"/>
          </ac:spMkLst>
        </pc:spChg>
      </pc:sldChg>
      <pc:sldChg chg="modSp setBg">
        <pc:chgData name="PAUL ERICK MENDEZ MONROY" userId="fff41cde-5ba5-4922-9e2e-75c2f3295523" providerId="ADAL" clId="{FEC69386-4690-4DE7-A9BA-A8BEE93DCE46}" dt="2023-01-18T23:34:44.150" v="3122"/>
        <pc:sldMkLst>
          <pc:docMk/>
          <pc:sldMk cId="2877375720" sldId="530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2877375720" sldId="530"/>
            <ac:spMk id="3" creationId="{E7BB8714-645C-460B-A611-9CD18C534A57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2877375720" sldId="530"/>
            <ac:spMk id="4" creationId="{EB2F18C9-2308-4594-8403-17EEFCADA2E8}"/>
          </ac:spMkLst>
        </pc:spChg>
      </pc:sldChg>
      <pc:sldChg chg="modSp setBg">
        <pc:chgData name="PAUL ERICK MENDEZ MONROY" userId="fff41cde-5ba5-4922-9e2e-75c2f3295523" providerId="ADAL" clId="{FEC69386-4690-4DE7-A9BA-A8BEE93DCE46}" dt="2023-01-18T23:34:48.629" v="3123"/>
        <pc:sldMkLst>
          <pc:docMk/>
          <pc:sldMk cId="1318689773" sldId="531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1318689773" sldId="531"/>
            <ac:spMk id="3" creationId="{A6017342-E495-46F3-A212-F19079522E2F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1318689773" sldId="531"/>
            <ac:spMk id="4" creationId="{FB49C338-725A-43DD-8350-1580DEFB4AE4}"/>
          </ac:spMkLst>
        </pc:spChg>
      </pc:sldChg>
      <pc:sldChg chg="add del mod modShow">
        <pc:chgData name="PAUL ERICK MENDEZ MONROY" userId="fff41cde-5ba5-4922-9e2e-75c2f3295523" providerId="ADAL" clId="{FEC69386-4690-4DE7-A9BA-A8BEE93DCE46}" dt="2023-01-17T02:35:58.083" v="1109" actId="729"/>
        <pc:sldMkLst>
          <pc:docMk/>
          <pc:sldMk cId="993717708" sldId="532"/>
        </pc:sldMkLst>
      </pc:sldChg>
      <pc:sldChg chg="modSp">
        <pc:chgData name="PAUL ERICK MENDEZ MONROY" userId="fff41cde-5ba5-4922-9e2e-75c2f3295523" providerId="ADAL" clId="{FEC69386-4690-4DE7-A9BA-A8BEE93DCE46}" dt="2023-01-18T23:30:34.591" v="3107"/>
        <pc:sldMkLst>
          <pc:docMk/>
          <pc:sldMk cId="0" sldId="533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0" sldId="533"/>
            <ac:spMk id="701442" creationId="{00D9BB70-ACA6-47C7-849A-73DAB94107E9}"/>
          </ac:spMkLst>
        </pc:spChg>
      </pc:sldChg>
      <pc:sldChg chg="addSp delSp modSp mod">
        <pc:chgData name="PAUL ERICK MENDEZ MONROY" userId="fff41cde-5ba5-4922-9e2e-75c2f3295523" providerId="ADAL" clId="{FEC69386-4690-4DE7-A9BA-A8BEE93DCE46}" dt="2023-01-18T23:30:34.591" v="3107"/>
        <pc:sldMkLst>
          <pc:docMk/>
          <pc:sldMk cId="3910051479" sldId="536"/>
        </pc:sldMkLst>
        <pc:spChg chg="del mod">
          <ac:chgData name="PAUL ERICK MENDEZ MONROY" userId="fff41cde-5ba5-4922-9e2e-75c2f3295523" providerId="ADAL" clId="{FEC69386-4690-4DE7-A9BA-A8BEE93DCE46}" dt="2022-01-24T16:03:44.624" v="830" actId="478"/>
          <ac:spMkLst>
            <pc:docMk/>
            <pc:sldMk cId="3910051479" sldId="536"/>
            <ac:spMk id="2" creationId="{D2214D65-449E-4713-B37F-49C085D76511}"/>
          </ac:spMkLst>
        </pc:spChg>
        <pc:spChg chg="mod">
          <ac:chgData name="PAUL ERICK MENDEZ MONROY" userId="fff41cde-5ba5-4922-9e2e-75c2f3295523" providerId="ADAL" clId="{FEC69386-4690-4DE7-A9BA-A8BEE93DCE46}" dt="2022-01-24T16:04:00.140" v="833"/>
          <ac:spMkLst>
            <pc:docMk/>
            <pc:sldMk cId="3910051479" sldId="536"/>
            <ac:spMk id="20" creationId="{42B58BF4-7887-42E9-BD46-1A8E9F8A3527}"/>
          </ac:spMkLst>
        </pc:spChg>
        <pc:spChg chg="mod">
          <ac:chgData name="PAUL ERICK MENDEZ MONROY" userId="fff41cde-5ba5-4922-9e2e-75c2f3295523" providerId="ADAL" clId="{FEC69386-4690-4DE7-A9BA-A8BEE93DCE46}" dt="2022-01-24T16:04:00.140" v="833"/>
          <ac:spMkLst>
            <pc:docMk/>
            <pc:sldMk cId="3910051479" sldId="536"/>
            <ac:spMk id="21" creationId="{8B3E382C-8D60-4B14-BF00-505F4784B645}"/>
          </ac:spMkLst>
        </pc:spChg>
        <pc:spChg chg="mod">
          <ac:chgData name="PAUL ERICK MENDEZ MONROY" userId="fff41cde-5ba5-4922-9e2e-75c2f3295523" providerId="ADAL" clId="{FEC69386-4690-4DE7-A9BA-A8BEE93DCE46}" dt="2022-01-24T16:04:00.140" v="833"/>
          <ac:spMkLst>
            <pc:docMk/>
            <pc:sldMk cId="3910051479" sldId="536"/>
            <ac:spMk id="22" creationId="{3D6F915D-FD1D-47B7-A850-B4596B61D972}"/>
          </ac:spMkLst>
        </pc:spChg>
        <pc:spChg chg="mod">
          <ac:chgData name="PAUL ERICK MENDEZ MONROY" userId="fff41cde-5ba5-4922-9e2e-75c2f3295523" providerId="ADAL" clId="{FEC69386-4690-4DE7-A9BA-A8BEE93DCE46}" dt="2022-01-24T16:04:00.140" v="833"/>
          <ac:spMkLst>
            <pc:docMk/>
            <pc:sldMk cId="3910051479" sldId="536"/>
            <ac:spMk id="23" creationId="{8841F8B7-D79E-4528-9974-C45B2B450A04}"/>
          </ac:spMkLst>
        </pc:spChg>
        <pc:spChg chg="mod">
          <ac:chgData name="PAUL ERICK MENDEZ MONROY" userId="fff41cde-5ba5-4922-9e2e-75c2f3295523" providerId="ADAL" clId="{FEC69386-4690-4DE7-A9BA-A8BEE93DCE46}" dt="2022-01-24T16:04:00.140" v="833"/>
          <ac:spMkLst>
            <pc:docMk/>
            <pc:sldMk cId="3910051479" sldId="536"/>
            <ac:spMk id="24" creationId="{7C67944A-EA50-4D31-A624-C85F7030D7B1}"/>
          </ac:spMkLst>
        </pc:spChg>
        <pc:spChg chg="mod">
          <ac:chgData name="PAUL ERICK MENDEZ MONROY" userId="fff41cde-5ba5-4922-9e2e-75c2f3295523" providerId="ADAL" clId="{FEC69386-4690-4DE7-A9BA-A8BEE93DCE46}" dt="2022-01-24T16:04:00.140" v="833"/>
          <ac:spMkLst>
            <pc:docMk/>
            <pc:sldMk cId="3910051479" sldId="536"/>
            <ac:spMk id="25" creationId="{E822CB34-C4DB-43B9-9E37-4FC98CB705FD}"/>
          </ac:spMkLst>
        </pc:spChg>
        <pc:spChg chg="mod">
          <ac:chgData name="PAUL ERICK MENDEZ MONROY" userId="fff41cde-5ba5-4922-9e2e-75c2f3295523" providerId="ADAL" clId="{FEC69386-4690-4DE7-A9BA-A8BEE93DCE46}" dt="2022-01-24T16:04:00.140" v="833"/>
          <ac:spMkLst>
            <pc:docMk/>
            <pc:sldMk cId="3910051479" sldId="536"/>
            <ac:spMk id="26" creationId="{FFF39D56-52E5-42D1-9471-E32C67C421CE}"/>
          </ac:spMkLst>
        </pc:spChg>
        <pc:spChg chg="mod">
          <ac:chgData name="PAUL ERICK MENDEZ MONROY" userId="fff41cde-5ba5-4922-9e2e-75c2f3295523" providerId="ADAL" clId="{FEC69386-4690-4DE7-A9BA-A8BEE93DCE46}" dt="2022-01-24T16:04:00.140" v="833"/>
          <ac:spMkLst>
            <pc:docMk/>
            <pc:sldMk cId="3910051479" sldId="536"/>
            <ac:spMk id="27" creationId="{C671ABAD-3967-4517-A00F-2BF67D8FE0A3}"/>
          </ac:spMkLst>
        </pc:spChg>
        <pc:spChg chg="mod">
          <ac:chgData name="PAUL ERICK MENDEZ MONROY" userId="fff41cde-5ba5-4922-9e2e-75c2f3295523" providerId="ADAL" clId="{FEC69386-4690-4DE7-A9BA-A8BEE93DCE46}" dt="2022-01-24T16:04:00.140" v="833"/>
          <ac:spMkLst>
            <pc:docMk/>
            <pc:sldMk cId="3910051479" sldId="536"/>
            <ac:spMk id="28" creationId="{FD4FE64D-4515-494A-8A64-5E74696ED94D}"/>
          </ac:spMkLst>
        </pc:spChg>
        <pc:spChg chg="mod">
          <ac:chgData name="PAUL ERICK MENDEZ MONROY" userId="fff41cde-5ba5-4922-9e2e-75c2f3295523" providerId="ADAL" clId="{FEC69386-4690-4DE7-A9BA-A8BEE93DCE46}" dt="2022-01-24T16:04:00.140" v="833"/>
          <ac:spMkLst>
            <pc:docMk/>
            <pc:sldMk cId="3910051479" sldId="536"/>
            <ac:spMk id="30" creationId="{28D91217-6C99-4321-944F-709A93AD311D}"/>
          </ac:spMkLst>
        </pc:spChg>
        <pc:spChg chg="mod">
          <ac:chgData name="PAUL ERICK MENDEZ MONROY" userId="fff41cde-5ba5-4922-9e2e-75c2f3295523" providerId="ADAL" clId="{FEC69386-4690-4DE7-A9BA-A8BEE93DCE46}" dt="2022-01-24T16:04:00.140" v="833"/>
          <ac:spMkLst>
            <pc:docMk/>
            <pc:sldMk cId="3910051479" sldId="536"/>
            <ac:spMk id="31" creationId="{A608E688-A26D-4A6A-A7BE-A75578D0F91D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33" creationId="{53812E7F-49E3-4D88-BFD6-2D9EA2DAD0DE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34" creationId="{83056578-A7AB-4840-AE77-A6E3D896A30C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35" creationId="{F8154AF3-8E9F-4C04-845D-D2997BCF8A16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36" creationId="{F3389D39-3F6A-4809-84F9-BDF0685FD2B2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37" creationId="{5A88E9AE-1C1F-4426-AEF1-8513C5F002C6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38" creationId="{196C577A-4259-49C1-9E40-31F2DA7927EF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39" creationId="{00F32BD1-702B-42B5-A368-82B93E298455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40" creationId="{8ADC3C55-F03B-41F7-AA8C-4316AECBF398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41" creationId="{B1899807-B7B7-474E-A6F0-3DE55D33FC72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42" creationId="{B04B8049-63C3-45FA-B899-FB06DC2575B5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43" creationId="{AA68DDF7-7AAA-4E35-A6E4-482BE362073B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44" creationId="{0229B7BE-E01C-4936-9FBE-BDB260FBEC15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45" creationId="{8BFF4668-A0C3-4B9F-BDDA-74CF73FCB608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46" creationId="{10DD27EA-4F43-465F-9DD3-0AEB04084055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47" creationId="{1C319941-5969-4671-833C-806FAEF99BF7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48" creationId="{BD8D3DE3-FF4E-4F56-AB2D-1A6B25C4B7A5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49" creationId="{80F3E8FD-F140-4599-B475-A3657BDA64A3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50" creationId="{6F7C1143-F780-46F5-87E5-303409183A99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51" creationId="{4B52527A-7F67-44FD-9238-CA5771E7A537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52" creationId="{F4E0F225-20CC-4625-B5A9-F3C355CFEF01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53" creationId="{C3974E4F-74DF-46DC-BBE4-F59D7917CED8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54" creationId="{0B4B8885-CBF1-462D-B36E-1F4636FFA16E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55" creationId="{65B0AAAC-ADF4-45C7-9C82-209E4E40ED08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56" creationId="{B91FF7BB-D800-47D9-9777-6CB03F550401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57" creationId="{BC61EB56-2126-436A-8BD4-B5D505762D0C}"/>
          </ac:spMkLst>
        </pc:spChg>
        <pc:spChg chg="mod">
          <ac:chgData name="PAUL ERICK MENDEZ MONROY" userId="fff41cde-5ba5-4922-9e2e-75c2f3295523" providerId="ADAL" clId="{FEC69386-4690-4DE7-A9BA-A8BEE93DCE46}" dt="2022-01-24T16:04:10.674" v="836"/>
          <ac:spMkLst>
            <pc:docMk/>
            <pc:sldMk cId="3910051479" sldId="536"/>
            <ac:spMk id="58" creationId="{837A0D72-1673-4092-BEC5-E5C656DC1520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3910051479" sldId="536"/>
            <ac:spMk id="753666" creationId="{86AFFE8C-9AC5-437B-A20A-B68EF175B14E}"/>
          </ac:spMkLst>
        </pc:spChg>
        <pc:grpChg chg="add mod">
          <ac:chgData name="PAUL ERICK MENDEZ MONROY" userId="fff41cde-5ba5-4922-9e2e-75c2f3295523" providerId="ADAL" clId="{FEC69386-4690-4DE7-A9BA-A8BEE93DCE46}" dt="2022-01-24T16:04:04.244" v="834" actId="1076"/>
          <ac:grpSpMkLst>
            <pc:docMk/>
            <pc:sldMk cId="3910051479" sldId="536"/>
            <ac:grpSpMk id="19" creationId="{47B55A67-1622-40AB-BF02-69595F4CBC3E}"/>
          </ac:grpSpMkLst>
        </pc:grpChg>
        <pc:grpChg chg="add mod">
          <ac:chgData name="PAUL ERICK MENDEZ MONROY" userId="fff41cde-5ba5-4922-9e2e-75c2f3295523" providerId="ADAL" clId="{FEC69386-4690-4DE7-A9BA-A8BEE93DCE46}" dt="2022-01-24T16:04:22.385" v="838" actId="1076"/>
          <ac:grpSpMkLst>
            <pc:docMk/>
            <pc:sldMk cId="3910051479" sldId="536"/>
            <ac:grpSpMk id="32" creationId="{2A3F8215-E969-4EA3-8F4D-32441C770A10}"/>
          </ac:grpSpMkLst>
        </pc:grpChg>
        <pc:grpChg chg="mod">
          <ac:chgData name="PAUL ERICK MENDEZ MONROY" userId="fff41cde-5ba5-4922-9e2e-75c2f3295523" providerId="ADAL" clId="{FEC69386-4690-4DE7-A9BA-A8BEE93DCE46}" dt="2022-01-24T16:03:41.652" v="829" actId="1076"/>
          <ac:grpSpMkLst>
            <pc:docMk/>
            <pc:sldMk cId="3910051479" sldId="536"/>
            <ac:grpSpMk id="55301" creationId="{39AA36E0-CB96-4DB5-87AC-68EAB079722B}"/>
          </ac:grpSpMkLst>
        </pc:grpChg>
      </pc:sldChg>
      <pc:sldChg chg="delSp modSp del mod">
        <pc:chgData name="PAUL ERICK MENDEZ MONROY" userId="fff41cde-5ba5-4922-9e2e-75c2f3295523" providerId="ADAL" clId="{FEC69386-4690-4DE7-A9BA-A8BEE93DCE46}" dt="2022-01-24T16:04:25.869" v="839" actId="47"/>
        <pc:sldMkLst>
          <pc:docMk/>
          <pc:sldMk cId="1372821549" sldId="537"/>
        </pc:sldMkLst>
        <pc:grpChg chg="del mod">
          <ac:chgData name="PAUL ERICK MENDEZ MONROY" userId="fff41cde-5ba5-4922-9e2e-75c2f3295523" providerId="ADAL" clId="{FEC69386-4690-4DE7-A9BA-A8BEE93DCE46}" dt="2022-01-24T16:03:57.642" v="832" actId="21"/>
          <ac:grpSpMkLst>
            <pc:docMk/>
            <pc:sldMk cId="1372821549" sldId="537"/>
            <ac:grpSpMk id="19" creationId="{E3D760B7-A56D-4983-8980-31B530C55448}"/>
          </ac:grpSpMkLst>
        </pc:grpChg>
      </pc:sldChg>
      <pc:sldChg chg="delSp del mod">
        <pc:chgData name="PAUL ERICK MENDEZ MONROY" userId="fff41cde-5ba5-4922-9e2e-75c2f3295523" providerId="ADAL" clId="{FEC69386-4690-4DE7-A9BA-A8BEE93DCE46}" dt="2022-01-24T16:04:25.869" v="839" actId="47"/>
        <pc:sldMkLst>
          <pc:docMk/>
          <pc:sldMk cId="1606556425" sldId="538"/>
        </pc:sldMkLst>
        <pc:grpChg chg="del">
          <ac:chgData name="PAUL ERICK MENDEZ MONROY" userId="fff41cde-5ba5-4922-9e2e-75c2f3295523" providerId="ADAL" clId="{FEC69386-4690-4DE7-A9BA-A8BEE93DCE46}" dt="2022-01-24T16:04:08.870" v="835" actId="21"/>
          <ac:grpSpMkLst>
            <pc:docMk/>
            <pc:sldMk cId="1606556425" sldId="538"/>
            <ac:grpSpMk id="32" creationId="{312BF6F4-6D20-417E-B86E-065BD06C5ABB}"/>
          </ac:grpSpMkLst>
        </pc:grpChg>
      </pc:sldChg>
      <pc:sldChg chg="modSp mod">
        <pc:chgData name="PAUL ERICK MENDEZ MONROY" userId="fff41cde-5ba5-4922-9e2e-75c2f3295523" providerId="ADAL" clId="{FEC69386-4690-4DE7-A9BA-A8BEE93DCE46}" dt="2022-01-24T16:20:51.283" v="1030" actId="1036"/>
        <pc:sldMkLst>
          <pc:docMk/>
          <pc:sldMk cId="4142362235" sldId="539"/>
        </pc:sldMkLst>
        <pc:spChg chg="mod">
          <ac:chgData name="PAUL ERICK MENDEZ MONROY" userId="fff41cde-5ba5-4922-9e2e-75c2f3295523" providerId="ADAL" clId="{FEC69386-4690-4DE7-A9BA-A8BEE93DCE46}" dt="2022-01-24T16:20:51.283" v="1030" actId="1036"/>
          <ac:spMkLst>
            <pc:docMk/>
            <pc:sldMk cId="4142362235" sldId="539"/>
            <ac:spMk id="3" creationId="{3CBE1572-DC4A-41B8-9563-8BB953E4DB55}"/>
          </ac:spMkLst>
        </pc:spChg>
        <pc:picChg chg="mod">
          <ac:chgData name="PAUL ERICK MENDEZ MONROY" userId="fff41cde-5ba5-4922-9e2e-75c2f3295523" providerId="ADAL" clId="{FEC69386-4690-4DE7-A9BA-A8BEE93DCE46}" dt="2022-01-24T16:06:07.792" v="842" actId="1076"/>
          <ac:picMkLst>
            <pc:docMk/>
            <pc:sldMk cId="4142362235" sldId="539"/>
            <ac:picMk id="5" creationId="{41214C48-FC00-4A47-812E-165DED011E27}"/>
          </ac:picMkLst>
        </pc:picChg>
      </pc:sldChg>
      <pc:sldChg chg="del">
        <pc:chgData name="PAUL ERICK MENDEZ MONROY" userId="fff41cde-5ba5-4922-9e2e-75c2f3295523" providerId="ADAL" clId="{FEC69386-4690-4DE7-A9BA-A8BEE93DCE46}" dt="2022-01-24T16:23:54.567" v="1073" actId="47"/>
        <pc:sldMkLst>
          <pc:docMk/>
          <pc:sldMk cId="1535517941" sldId="540"/>
        </pc:sldMkLst>
      </pc:sldChg>
      <pc:sldChg chg="del">
        <pc:chgData name="PAUL ERICK MENDEZ MONROY" userId="fff41cde-5ba5-4922-9e2e-75c2f3295523" providerId="ADAL" clId="{FEC69386-4690-4DE7-A9BA-A8BEE93DCE46}" dt="2022-01-24T16:23:54.567" v="1073" actId="47"/>
        <pc:sldMkLst>
          <pc:docMk/>
          <pc:sldMk cId="3602269888" sldId="541"/>
        </pc:sldMkLst>
      </pc:sldChg>
      <pc:sldChg chg="del">
        <pc:chgData name="PAUL ERICK MENDEZ MONROY" userId="fff41cde-5ba5-4922-9e2e-75c2f3295523" providerId="ADAL" clId="{FEC69386-4690-4DE7-A9BA-A8BEE93DCE46}" dt="2022-01-24T16:23:54.567" v="1073" actId="47"/>
        <pc:sldMkLst>
          <pc:docMk/>
          <pc:sldMk cId="1906048769" sldId="542"/>
        </pc:sldMkLst>
      </pc:sldChg>
      <pc:sldChg chg="del">
        <pc:chgData name="PAUL ERICK MENDEZ MONROY" userId="fff41cde-5ba5-4922-9e2e-75c2f3295523" providerId="ADAL" clId="{FEC69386-4690-4DE7-A9BA-A8BEE93DCE46}" dt="2022-01-24T16:23:54.567" v="1073" actId="47"/>
        <pc:sldMkLst>
          <pc:docMk/>
          <pc:sldMk cId="1504088957" sldId="543"/>
        </pc:sldMkLst>
      </pc:sldChg>
      <pc:sldChg chg="del">
        <pc:chgData name="PAUL ERICK MENDEZ MONROY" userId="fff41cde-5ba5-4922-9e2e-75c2f3295523" providerId="ADAL" clId="{FEC69386-4690-4DE7-A9BA-A8BEE93DCE46}" dt="2022-01-24T16:23:54.567" v="1073" actId="47"/>
        <pc:sldMkLst>
          <pc:docMk/>
          <pc:sldMk cId="2798317157" sldId="544"/>
        </pc:sldMkLst>
      </pc:sldChg>
      <pc:sldChg chg="modSp ord">
        <pc:chgData name="PAUL ERICK MENDEZ MONROY" userId="fff41cde-5ba5-4922-9e2e-75c2f3295523" providerId="ADAL" clId="{FEC69386-4690-4DE7-A9BA-A8BEE93DCE46}" dt="2023-01-18T23:30:34.591" v="3107"/>
        <pc:sldMkLst>
          <pc:docMk/>
          <pc:sldMk cId="1241782634" sldId="546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1241782634" sldId="546"/>
            <ac:spMk id="2" creationId="{ED1AE068-0518-49AE-B457-7805888536A0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1241782634" sldId="546"/>
            <ac:spMk id="3" creationId="{0D9D2EE4-C0B7-4B37-A52F-EAC4C425D380}"/>
          </ac:spMkLst>
        </pc:spChg>
      </pc:sldChg>
      <pc:sldChg chg="del">
        <pc:chgData name="PAUL ERICK MENDEZ MONROY" userId="fff41cde-5ba5-4922-9e2e-75c2f3295523" providerId="ADAL" clId="{FEC69386-4690-4DE7-A9BA-A8BEE93DCE46}" dt="2022-01-24T16:26:21.754" v="1102" actId="47"/>
        <pc:sldMkLst>
          <pc:docMk/>
          <pc:sldMk cId="1391012405" sldId="547"/>
        </pc:sldMkLst>
      </pc:sldChg>
      <pc:sldChg chg="addSp modSp new mod">
        <pc:chgData name="PAUL ERICK MENDEZ MONROY" userId="fff41cde-5ba5-4922-9e2e-75c2f3295523" providerId="ADAL" clId="{FEC69386-4690-4DE7-A9BA-A8BEE93DCE46}" dt="2023-01-18T23:30:34.591" v="3107"/>
        <pc:sldMkLst>
          <pc:docMk/>
          <pc:sldMk cId="2428549192" sldId="548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2428549192" sldId="548"/>
            <ac:spMk id="2" creationId="{49842A5B-FDC8-4089-B9D0-C849630007D1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2428549192" sldId="548"/>
            <ac:spMk id="3" creationId="{B078CD82-D2CD-426C-862D-6DECA80B41BB}"/>
          </ac:spMkLst>
        </pc:spChg>
        <pc:graphicFrameChg chg="add mod modGraphic">
          <ac:chgData name="PAUL ERICK MENDEZ MONROY" userId="fff41cde-5ba5-4922-9e2e-75c2f3295523" providerId="ADAL" clId="{FEC69386-4690-4DE7-A9BA-A8BEE93DCE46}" dt="2023-01-18T00:51:26.697" v="1140" actId="20577"/>
          <ac:graphicFrameMkLst>
            <pc:docMk/>
            <pc:sldMk cId="2428549192" sldId="548"/>
            <ac:graphicFrameMk id="6" creationId="{E1285221-BB51-425A-B8C2-2864BA96A738}"/>
          </ac:graphicFrameMkLst>
        </pc:graphicFrameChg>
        <pc:picChg chg="add mod">
          <ac:chgData name="PAUL ERICK MENDEZ MONROY" userId="fff41cde-5ba5-4922-9e2e-75c2f3295523" providerId="ADAL" clId="{FEC69386-4690-4DE7-A9BA-A8BEE93DCE46}" dt="2022-01-24T15:52:30.083" v="662" actId="1038"/>
          <ac:picMkLst>
            <pc:docMk/>
            <pc:sldMk cId="2428549192" sldId="548"/>
            <ac:picMk id="5" creationId="{6A710267-30D1-4A7C-A146-AE02ACCE865C}"/>
          </ac:picMkLst>
        </pc:picChg>
      </pc:sldChg>
      <pc:sldChg chg="new del">
        <pc:chgData name="PAUL ERICK MENDEZ MONROY" userId="fff41cde-5ba5-4922-9e2e-75c2f3295523" providerId="ADAL" clId="{FEC69386-4690-4DE7-A9BA-A8BEE93DCE46}" dt="2023-01-18T00:48:23.796" v="1112" actId="47"/>
        <pc:sldMkLst>
          <pc:docMk/>
          <pc:sldMk cId="156212705" sldId="549"/>
        </pc:sldMkLst>
      </pc:sldChg>
      <pc:sldChg chg="addSp modSp new mod">
        <pc:chgData name="PAUL ERICK MENDEZ MONROY" userId="fff41cde-5ba5-4922-9e2e-75c2f3295523" providerId="ADAL" clId="{FEC69386-4690-4DE7-A9BA-A8BEE93DCE46}" dt="2023-01-18T23:30:34.591" v="3107"/>
        <pc:sldMkLst>
          <pc:docMk/>
          <pc:sldMk cId="4130502545" sldId="549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4130502545" sldId="549"/>
            <ac:spMk id="2" creationId="{84CEE3BB-7824-4745-A96B-D55367CE4EAD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4130502545" sldId="549"/>
            <ac:spMk id="3" creationId="{E9D8158D-DBFD-8D8A-E24B-994E7F1F3BE5}"/>
          </ac:spMkLst>
        </pc:spChg>
        <pc:spChg chg="add mod">
          <ac:chgData name="PAUL ERICK MENDEZ MONROY" userId="fff41cde-5ba5-4922-9e2e-75c2f3295523" providerId="ADAL" clId="{FEC69386-4690-4DE7-A9BA-A8BEE93DCE46}" dt="2023-01-18T13:21:24.294" v="2158" actId="1076"/>
          <ac:spMkLst>
            <pc:docMk/>
            <pc:sldMk cId="4130502545" sldId="549"/>
            <ac:spMk id="6" creationId="{877D0257-2549-C618-9D41-2A23F7942E2F}"/>
          </ac:spMkLst>
        </pc:spChg>
        <pc:picChg chg="add mod">
          <ac:chgData name="PAUL ERICK MENDEZ MONROY" userId="fff41cde-5ba5-4922-9e2e-75c2f3295523" providerId="ADAL" clId="{FEC69386-4690-4DE7-A9BA-A8BEE93DCE46}" dt="2023-01-18T13:19:35.047" v="2138" actId="1035"/>
          <ac:picMkLst>
            <pc:docMk/>
            <pc:sldMk cId="4130502545" sldId="549"/>
            <ac:picMk id="5" creationId="{17045728-C5F6-9113-CFB2-9F4A7279DDD9}"/>
          </ac:picMkLst>
        </pc:picChg>
        <pc:picChg chg="add mod">
          <ac:chgData name="PAUL ERICK MENDEZ MONROY" userId="fff41cde-5ba5-4922-9e2e-75c2f3295523" providerId="ADAL" clId="{FEC69386-4690-4DE7-A9BA-A8BEE93DCE46}" dt="2023-01-18T13:19:37.739" v="2144" actId="1035"/>
          <ac:picMkLst>
            <pc:docMk/>
            <pc:sldMk cId="4130502545" sldId="549"/>
            <ac:picMk id="7" creationId="{21395219-F3B7-B9F2-7F9C-658F9786A9AF}"/>
          </ac:picMkLst>
        </pc:picChg>
      </pc:sldChg>
      <pc:sldChg chg="new del">
        <pc:chgData name="PAUL ERICK MENDEZ MONROY" userId="fff41cde-5ba5-4922-9e2e-75c2f3295523" providerId="ADAL" clId="{FEC69386-4690-4DE7-A9BA-A8BEE93DCE46}" dt="2023-01-18T12:58:27.882" v="1936" actId="47"/>
        <pc:sldMkLst>
          <pc:docMk/>
          <pc:sldMk cId="1877554334" sldId="550"/>
        </pc:sldMkLst>
      </pc:sldChg>
      <pc:sldChg chg="modSp add mod setBg">
        <pc:chgData name="PAUL ERICK MENDEZ MONROY" userId="fff41cde-5ba5-4922-9e2e-75c2f3295523" providerId="ADAL" clId="{FEC69386-4690-4DE7-A9BA-A8BEE93DCE46}" dt="2023-01-18T23:34:53.625" v="3124"/>
        <pc:sldMkLst>
          <pc:docMk/>
          <pc:sldMk cId="1853370682" sldId="551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1853370682" sldId="551"/>
            <ac:spMk id="3" creationId="{C4FC6564-188D-497D-A5B2-8ABE3E3313D8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1853370682" sldId="551"/>
            <ac:spMk id="4" creationId="{BEA45593-BC7B-4A83-9FDF-B3E39321A220}"/>
          </ac:spMkLst>
        </pc:spChg>
      </pc:sldChg>
      <pc:sldChg chg="add del">
        <pc:chgData name="PAUL ERICK MENDEZ MONROY" userId="fff41cde-5ba5-4922-9e2e-75c2f3295523" providerId="ADAL" clId="{FEC69386-4690-4DE7-A9BA-A8BEE93DCE46}" dt="2023-01-18T12:58:24.823" v="1935" actId="47"/>
        <pc:sldMkLst>
          <pc:docMk/>
          <pc:sldMk cId="134642805" sldId="552"/>
        </pc:sldMkLst>
      </pc:sldChg>
      <pc:sldChg chg="addSp delSp modSp add mod">
        <pc:chgData name="PAUL ERICK MENDEZ MONROY" userId="fff41cde-5ba5-4922-9e2e-75c2f3295523" providerId="ADAL" clId="{FEC69386-4690-4DE7-A9BA-A8BEE93DCE46}" dt="2023-01-18T23:30:34.591" v="3107"/>
        <pc:sldMkLst>
          <pc:docMk/>
          <pc:sldMk cId="489609795" sldId="552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489609795" sldId="552"/>
            <ac:spMk id="2" creationId="{84CEE3BB-7824-4745-A96B-D55367CE4EAD}"/>
          </ac:spMkLst>
        </pc:spChg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489609795" sldId="552"/>
            <ac:spMk id="3" creationId="{E9D8158D-DBFD-8D8A-E24B-994E7F1F3BE5}"/>
          </ac:spMkLst>
        </pc:spChg>
        <pc:spChg chg="add mod">
          <ac:chgData name="PAUL ERICK MENDEZ MONROY" userId="fff41cde-5ba5-4922-9e2e-75c2f3295523" providerId="ADAL" clId="{FEC69386-4690-4DE7-A9BA-A8BEE93DCE46}" dt="2023-01-18T13:21:11.161" v="2155" actId="403"/>
          <ac:spMkLst>
            <pc:docMk/>
            <pc:sldMk cId="489609795" sldId="552"/>
            <ac:spMk id="6" creationId="{87E6E809-16DE-85F5-5310-873DF7EBECE3}"/>
          </ac:spMkLst>
        </pc:spChg>
        <pc:picChg chg="del mod">
          <ac:chgData name="PAUL ERICK MENDEZ MONROY" userId="fff41cde-5ba5-4922-9e2e-75c2f3295523" providerId="ADAL" clId="{FEC69386-4690-4DE7-A9BA-A8BEE93DCE46}" dt="2023-01-18T13:03:24.353" v="2027" actId="478"/>
          <ac:picMkLst>
            <pc:docMk/>
            <pc:sldMk cId="489609795" sldId="552"/>
            <ac:picMk id="5" creationId="{17045728-C5F6-9113-CFB2-9F4A7279DDD9}"/>
          </ac:picMkLst>
        </pc:picChg>
        <pc:picChg chg="del mod">
          <ac:chgData name="PAUL ERICK MENDEZ MONROY" userId="fff41cde-5ba5-4922-9e2e-75c2f3295523" providerId="ADAL" clId="{FEC69386-4690-4DE7-A9BA-A8BEE93DCE46}" dt="2023-01-18T13:18:47.356" v="2124" actId="478"/>
          <ac:picMkLst>
            <pc:docMk/>
            <pc:sldMk cId="489609795" sldId="552"/>
            <ac:picMk id="7" creationId="{21395219-F3B7-B9F2-7F9C-658F9786A9AF}"/>
          </ac:picMkLst>
        </pc:picChg>
        <pc:picChg chg="add mod">
          <ac:chgData name="PAUL ERICK MENDEZ MONROY" userId="fff41cde-5ba5-4922-9e2e-75c2f3295523" providerId="ADAL" clId="{FEC69386-4690-4DE7-A9BA-A8BEE93DCE46}" dt="2023-01-18T13:13:33.398" v="2084" actId="1076"/>
          <ac:picMkLst>
            <pc:docMk/>
            <pc:sldMk cId="489609795" sldId="552"/>
            <ac:picMk id="9" creationId="{623F204E-AACB-EC2D-3996-EFFDC70A0B1B}"/>
          </ac:picMkLst>
        </pc:picChg>
        <pc:picChg chg="add mod">
          <ac:chgData name="PAUL ERICK MENDEZ MONROY" userId="fff41cde-5ba5-4922-9e2e-75c2f3295523" providerId="ADAL" clId="{FEC69386-4690-4DE7-A9BA-A8BEE93DCE46}" dt="2023-01-18T13:14:08.562" v="2086" actId="1076"/>
          <ac:picMkLst>
            <pc:docMk/>
            <pc:sldMk cId="489609795" sldId="552"/>
            <ac:picMk id="11" creationId="{CF6DDDF9-FB0A-1EBA-F953-8934305E32F4}"/>
          </ac:picMkLst>
        </pc:picChg>
        <pc:picChg chg="add mod">
          <ac:chgData name="PAUL ERICK MENDEZ MONROY" userId="fff41cde-5ba5-4922-9e2e-75c2f3295523" providerId="ADAL" clId="{FEC69386-4690-4DE7-A9BA-A8BEE93DCE46}" dt="2023-01-18T13:18:58.254" v="2126" actId="1076"/>
          <ac:picMkLst>
            <pc:docMk/>
            <pc:sldMk cId="489609795" sldId="552"/>
            <ac:picMk id="13" creationId="{19F7C5A7-785A-420E-70FA-6A4C46B2D2D9}"/>
          </ac:picMkLst>
        </pc:picChg>
      </pc:sldChg>
      <pc:sldChg chg="addSp delSp modSp new mod">
        <pc:chgData name="PAUL ERICK MENDEZ MONROY" userId="fff41cde-5ba5-4922-9e2e-75c2f3295523" providerId="ADAL" clId="{FEC69386-4690-4DE7-A9BA-A8BEE93DCE46}" dt="2023-01-18T23:30:34.591" v="3107"/>
        <pc:sldMkLst>
          <pc:docMk/>
          <pc:sldMk cId="935106743" sldId="553"/>
        </pc:sldMkLst>
        <pc:spChg chg="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935106743" sldId="553"/>
            <ac:spMk id="2" creationId="{1BECA3CC-3E69-D00A-C5CC-F67707F0307D}"/>
          </ac:spMkLst>
        </pc:spChg>
        <pc:spChg chg="del">
          <ac:chgData name="PAUL ERICK MENDEZ MONROY" userId="fff41cde-5ba5-4922-9e2e-75c2f3295523" providerId="ADAL" clId="{FEC69386-4690-4DE7-A9BA-A8BEE93DCE46}" dt="2023-01-18T13:27:22.417" v="2272"/>
          <ac:spMkLst>
            <pc:docMk/>
            <pc:sldMk cId="935106743" sldId="553"/>
            <ac:spMk id="3" creationId="{C8E09E74-FC97-54CB-5D6A-C8EB7B04E8F6}"/>
          </ac:spMkLst>
        </pc:spChg>
        <pc:spChg chg="add mod">
          <ac:chgData name="PAUL ERICK MENDEZ MONROY" userId="fff41cde-5ba5-4922-9e2e-75c2f3295523" providerId="ADAL" clId="{FEC69386-4690-4DE7-A9BA-A8BEE93DCE46}" dt="2023-01-18T23:30:34.591" v="3107"/>
          <ac:spMkLst>
            <pc:docMk/>
            <pc:sldMk cId="935106743" sldId="553"/>
            <ac:spMk id="4" creationId="{3BF7566B-A1E3-402D-D58D-2905A002FB5F}"/>
          </ac:spMkLst>
        </pc:spChg>
        <pc:picChg chg="add mod">
          <ac:chgData name="PAUL ERICK MENDEZ MONROY" userId="fff41cde-5ba5-4922-9e2e-75c2f3295523" providerId="ADAL" clId="{FEC69386-4690-4DE7-A9BA-A8BEE93DCE46}" dt="2023-01-18T13:32:06.664" v="2291" actId="1035"/>
          <ac:picMkLst>
            <pc:docMk/>
            <pc:sldMk cId="935106743" sldId="553"/>
            <ac:picMk id="6" creationId="{0639AAC8-8063-772D-D48D-5A4C6918780D}"/>
          </ac:picMkLst>
        </pc:picChg>
        <pc:picChg chg="add mod">
          <ac:chgData name="PAUL ERICK MENDEZ MONROY" userId="fff41cde-5ba5-4922-9e2e-75c2f3295523" providerId="ADAL" clId="{FEC69386-4690-4DE7-A9BA-A8BEE93DCE46}" dt="2023-01-18T13:39:22.987" v="2365" actId="14100"/>
          <ac:picMkLst>
            <pc:docMk/>
            <pc:sldMk cId="935106743" sldId="553"/>
            <ac:picMk id="8" creationId="{B5BBF90D-491B-E9CB-DA97-4387F28D8328}"/>
          </ac:picMkLst>
        </pc:picChg>
        <pc:picChg chg="add mod">
          <ac:chgData name="PAUL ERICK MENDEZ MONROY" userId="fff41cde-5ba5-4922-9e2e-75c2f3295523" providerId="ADAL" clId="{FEC69386-4690-4DE7-A9BA-A8BEE93DCE46}" dt="2023-01-18T13:32:14.634" v="2293" actId="1076"/>
          <ac:picMkLst>
            <pc:docMk/>
            <pc:sldMk cId="935106743" sldId="553"/>
            <ac:picMk id="10" creationId="{7CFFACCC-9DB7-BBA6-3E40-1BF1FAF84CA4}"/>
          </ac:picMkLst>
        </pc:picChg>
      </pc:sldChg>
      <pc:sldMasterChg chg="setBg modSldLayout">
        <pc:chgData name="PAUL ERICK MENDEZ MONROY" userId="fff41cde-5ba5-4922-9e2e-75c2f3295523" providerId="ADAL" clId="{FEC69386-4690-4DE7-A9BA-A8BEE93DCE46}" dt="2023-01-18T23:34:08.272" v="3117"/>
        <pc:sldMasterMkLst>
          <pc:docMk/>
          <pc:sldMasterMk cId="0" sldId="2147483766"/>
        </pc:sldMasterMkLst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610307985" sldId="2147483799"/>
          </pc:sldLayoutMkLst>
        </pc:sldLayoutChg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170707878" sldId="2147483800"/>
          </pc:sldLayoutMkLst>
        </pc:sldLayoutChg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240763675" sldId="2147483801"/>
          </pc:sldLayoutMkLst>
        </pc:sldLayoutChg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53358543" sldId="2147483802"/>
          </pc:sldLayoutMkLst>
        </pc:sldLayoutChg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2839210309" sldId="2147483803"/>
          </pc:sldLayoutMkLst>
        </pc:sldLayoutChg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3204957720" sldId="2147483804"/>
          </pc:sldLayoutMkLst>
        </pc:sldLayoutChg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3716392846" sldId="2147483805"/>
          </pc:sldLayoutMkLst>
        </pc:sldLayoutChg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88318761" sldId="2147483806"/>
          </pc:sldLayoutMkLst>
        </pc:sldLayoutChg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1830085217" sldId="2147483807"/>
          </pc:sldLayoutMkLst>
        </pc:sldLayoutChg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260284074" sldId="2147483808"/>
          </pc:sldLayoutMkLst>
        </pc:sldLayoutChg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1215037791" sldId="2147483809"/>
          </pc:sldLayoutMkLst>
        </pc:sldLayoutChg>
        <pc:sldLayoutChg chg="setBg">
          <pc:chgData name="PAUL ERICK MENDEZ MONROY" userId="fff41cde-5ba5-4922-9e2e-75c2f3295523" providerId="ADAL" clId="{FEC69386-4690-4DE7-A9BA-A8BEE93DCE46}" dt="2023-01-18T23:34:08.272" v="3117"/>
          <pc:sldLayoutMkLst>
            <pc:docMk/>
            <pc:sldMasterMk cId="0" sldId="2147483766"/>
            <pc:sldLayoutMk cId="3197510223" sldId="214748381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C25CA1-9FF1-4D63-B33C-4582D5DF0302}" type="doc">
      <dgm:prSet loTypeId="urn:microsoft.com/office/officeart/2005/8/layout/list1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s-MX"/>
        </a:p>
      </dgm:t>
    </dgm:pt>
    <dgm:pt modelId="{A6B4A987-AD4A-400A-BF45-F2AE1FA63DBB}">
      <dgm:prSet phldrT="[Texto]"/>
      <dgm:spPr/>
      <dgm:t>
        <a:bodyPr/>
        <a:lstStyle/>
        <a:p>
          <a:r>
            <a:rPr lang="es-MX" dirty="0" err="1"/>
            <a:t>Clustering</a:t>
          </a:r>
          <a:endParaRPr lang="es-MX" dirty="0"/>
        </a:p>
      </dgm:t>
    </dgm:pt>
    <dgm:pt modelId="{0CBA5C47-5D42-4681-A977-1E4885CE11BD}" type="parTrans" cxnId="{1B4AEA66-79BF-4111-9C52-C457DC39BD16}">
      <dgm:prSet/>
      <dgm:spPr/>
      <dgm:t>
        <a:bodyPr/>
        <a:lstStyle/>
        <a:p>
          <a:endParaRPr lang="es-MX"/>
        </a:p>
      </dgm:t>
    </dgm:pt>
    <dgm:pt modelId="{30F11F4C-AA50-40A1-A3A0-9C63054BFB6E}" type="sibTrans" cxnId="{1B4AEA66-79BF-4111-9C52-C457DC39BD16}">
      <dgm:prSet/>
      <dgm:spPr/>
      <dgm:t>
        <a:bodyPr/>
        <a:lstStyle/>
        <a:p>
          <a:endParaRPr lang="es-MX"/>
        </a:p>
      </dgm:t>
    </dgm:pt>
    <dgm:pt modelId="{44B8D54D-14C7-441C-9AD4-7210B633BD4E}">
      <dgm:prSet phldrT="[Texto]"/>
      <dgm:spPr/>
      <dgm:t>
        <a:bodyPr/>
        <a:lstStyle/>
        <a:p>
          <a:r>
            <a:rPr lang="es-MX" dirty="0"/>
            <a:t>Asociación</a:t>
          </a:r>
        </a:p>
      </dgm:t>
    </dgm:pt>
    <dgm:pt modelId="{8B6F7DBF-7D95-4328-86BD-E9E4A2464455}" type="parTrans" cxnId="{6F966532-BCE1-45DE-B777-425D89185726}">
      <dgm:prSet/>
      <dgm:spPr/>
      <dgm:t>
        <a:bodyPr/>
        <a:lstStyle/>
        <a:p>
          <a:endParaRPr lang="es-MX"/>
        </a:p>
      </dgm:t>
    </dgm:pt>
    <dgm:pt modelId="{60FAC874-DCA8-47D2-9BAF-FDEBB6A162FD}" type="sibTrans" cxnId="{6F966532-BCE1-45DE-B777-425D89185726}">
      <dgm:prSet/>
      <dgm:spPr/>
      <dgm:t>
        <a:bodyPr/>
        <a:lstStyle/>
        <a:p>
          <a:endParaRPr lang="es-MX"/>
        </a:p>
      </dgm:t>
    </dgm:pt>
    <dgm:pt modelId="{08502340-4728-44DF-ABDF-AB45BFBDBC0E}">
      <dgm:prSet phldrT="[Texto]"/>
      <dgm:spPr/>
      <dgm:t>
        <a:bodyPr/>
        <a:lstStyle/>
        <a:p>
          <a:r>
            <a:rPr lang="es-MX" dirty="0"/>
            <a:t>Reducción de dimensiones</a:t>
          </a:r>
        </a:p>
      </dgm:t>
    </dgm:pt>
    <dgm:pt modelId="{33C8EDCF-5403-4489-8FFA-1B48A5657C6C}" type="parTrans" cxnId="{D85C0916-DB76-4449-9A29-E6646601DE1D}">
      <dgm:prSet/>
      <dgm:spPr/>
      <dgm:t>
        <a:bodyPr/>
        <a:lstStyle/>
        <a:p>
          <a:endParaRPr lang="es-MX"/>
        </a:p>
      </dgm:t>
    </dgm:pt>
    <dgm:pt modelId="{8D7792E0-F28D-4B2E-AE25-CB9B2378FB17}" type="sibTrans" cxnId="{D85C0916-DB76-4449-9A29-E6646601DE1D}">
      <dgm:prSet/>
      <dgm:spPr/>
      <dgm:t>
        <a:bodyPr/>
        <a:lstStyle/>
        <a:p>
          <a:endParaRPr lang="es-MX"/>
        </a:p>
      </dgm:t>
    </dgm:pt>
    <dgm:pt modelId="{3FCB397E-E789-474D-80C5-9A9843214B92}">
      <dgm:prSet/>
      <dgm:spPr/>
      <dgm:t>
        <a:bodyPr/>
        <a:lstStyle/>
        <a:p>
          <a:r>
            <a:rPr lang="es-MX" dirty="0"/>
            <a:t>K-</a:t>
          </a:r>
          <a:r>
            <a:rPr lang="es-MX" dirty="0" err="1"/>
            <a:t>means</a:t>
          </a:r>
          <a:r>
            <a:rPr lang="es-MX" dirty="0"/>
            <a:t>, </a:t>
          </a:r>
          <a:r>
            <a:rPr lang="es-MX" dirty="0" err="1"/>
            <a:t>Jeráquico</a:t>
          </a:r>
          <a:r>
            <a:rPr lang="es-MX" dirty="0"/>
            <a:t>, DBSCAN </a:t>
          </a:r>
        </a:p>
      </dgm:t>
    </dgm:pt>
    <dgm:pt modelId="{D1F16BDC-713D-4C3B-AA34-344F0FC7FAC9}" type="parTrans" cxnId="{A46CC88F-BCBA-45CA-91D7-34F3C1F4A48F}">
      <dgm:prSet/>
      <dgm:spPr/>
      <dgm:t>
        <a:bodyPr/>
        <a:lstStyle/>
        <a:p>
          <a:endParaRPr lang="es-MX"/>
        </a:p>
      </dgm:t>
    </dgm:pt>
    <dgm:pt modelId="{BA901099-CB68-40A7-B559-9A8C73D1979F}" type="sibTrans" cxnId="{A46CC88F-BCBA-45CA-91D7-34F3C1F4A48F}">
      <dgm:prSet/>
      <dgm:spPr/>
      <dgm:t>
        <a:bodyPr/>
        <a:lstStyle/>
        <a:p>
          <a:endParaRPr lang="es-MX"/>
        </a:p>
      </dgm:t>
    </dgm:pt>
    <dgm:pt modelId="{04A6D6FF-4DBB-4F6A-AB10-00859E06A3C6}">
      <dgm:prSet/>
      <dgm:spPr/>
      <dgm:t>
        <a:bodyPr/>
        <a:lstStyle/>
        <a:p>
          <a:r>
            <a:rPr lang="es-MX" dirty="0"/>
            <a:t>Redes neuronales </a:t>
          </a:r>
        </a:p>
      </dgm:t>
    </dgm:pt>
    <dgm:pt modelId="{5DD7F662-E6DA-4386-AB5A-621CD324067E}" type="parTrans" cxnId="{5822EBAD-1126-46AD-873A-7231E28F208E}">
      <dgm:prSet/>
      <dgm:spPr/>
      <dgm:t>
        <a:bodyPr/>
        <a:lstStyle/>
        <a:p>
          <a:endParaRPr lang="es-MX"/>
        </a:p>
      </dgm:t>
    </dgm:pt>
    <dgm:pt modelId="{3F538AD3-0FA7-422E-BF7E-0A2EC67734DD}" type="sibTrans" cxnId="{5822EBAD-1126-46AD-873A-7231E28F208E}">
      <dgm:prSet/>
      <dgm:spPr/>
      <dgm:t>
        <a:bodyPr/>
        <a:lstStyle/>
        <a:p>
          <a:endParaRPr lang="es-MX"/>
        </a:p>
      </dgm:t>
    </dgm:pt>
    <dgm:pt modelId="{48A28C92-4C73-412C-B0B7-A6289A69540C}">
      <dgm:prSet/>
      <dgm:spPr/>
      <dgm:t>
        <a:bodyPr/>
        <a:lstStyle/>
        <a:p>
          <a:r>
            <a:rPr lang="es-MX" dirty="0"/>
            <a:t>PCA, ICA, T-SNE</a:t>
          </a:r>
        </a:p>
      </dgm:t>
    </dgm:pt>
    <dgm:pt modelId="{F1224F58-D623-43CE-8C36-5AB315BF46DF}" type="parTrans" cxnId="{4D873B54-E5E9-4976-98FF-22DAA9EFF7C4}">
      <dgm:prSet/>
      <dgm:spPr/>
      <dgm:t>
        <a:bodyPr/>
        <a:lstStyle/>
        <a:p>
          <a:endParaRPr lang="es-MX"/>
        </a:p>
      </dgm:t>
    </dgm:pt>
    <dgm:pt modelId="{1F15628F-53A5-4D05-9C7F-791E5971323A}" type="sibTrans" cxnId="{4D873B54-E5E9-4976-98FF-22DAA9EFF7C4}">
      <dgm:prSet/>
      <dgm:spPr/>
      <dgm:t>
        <a:bodyPr/>
        <a:lstStyle/>
        <a:p>
          <a:endParaRPr lang="es-MX"/>
        </a:p>
      </dgm:t>
    </dgm:pt>
    <dgm:pt modelId="{F4B4E232-CCDC-4FF5-AF25-AFA0C6CBD480}" type="pres">
      <dgm:prSet presAssocID="{A9C25CA1-9FF1-4D63-B33C-4582D5DF0302}" presName="linear" presStyleCnt="0">
        <dgm:presLayoutVars>
          <dgm:dir/>
          <dgm:animLvl val="lvl"/>
          <dgm:resizeHandles val="exact"/>
        </dgm:presLayoutVars>
      </dgm:prSet>
      <dgm:spPr/>
    </dgm:pt>
    <dgm:pt modelId="{09B6AFF1-1FCD-4FC4-8C78-337BD9045CA1}" type="pres">
      <dgm:prSet presAssocID="{A6B4A987-AD4A-400A-BF45-F2AE1FA63DBB}" presName="parentLin" presStyleCnt="0"/>
      <dgm:spPr/>
    </dgm:pt>
    <dgm:pt modelId="{136D88E4-FD35-4191-A199-AB88FB7917AE}" type="pres">
      <dgm:prSet presAssocID="{A6B4A987-AD4A-400A-BF45-F2AE1FA63DBB}" presName="parentLeftMargin" presStyleLbl="node1" presStyleIdx="0" presStyleCnt="3"/>
      <dgm:spPr/>
    </dgm:pt>
    <dgm:pt modelId="{9C0D0FFF-B5D4-4161-8707-49A68A9522FA}" type="pres">
      <dgm:prSet presAssocID="{A6B4A987-AD4A-400A-BF45-F2AE1FA63DB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8D9E4C-77A4-4C0D-9E0C-AB0B9EEC85BF}" type="pres">
      <dgm:prSet presAssocID="{A6B4A987-AD4A-400A-BF45-F2AE1FA63DBB}" presName="negativeSpace" presStyleCnt="0"/>
      <dgm:spPr/>
    </dgm:pt>
    <dgm:pt modelId="{AA940C6F-46D6-4336-9960-3AA5383EFA95}" type="pres">
      <dgm:prSet presAssocID="{A6B4A987-AD4A-400A-BF45-F2AE1FA63DBB}" presName="childText" presStyleLbl="conFgAcc1" presStyleIdx="0" presStyleCnt="3">
        <dgm:presLayoutVars>
          <dgm:bulletEnabled val="1"/>
        </dgm:presLayoutVars>
      </dgm:prSet>
      <dgm:spPr/>
    </dgm:pt>
    <dgm:pt modelId="{635CA3C2-5B2A-4021-8703-9106DC3EF9FF}" type="pres">
      <dgm:prSet presAssocID="{30F11F4C-AA50-40A1-A3A0-9C63054BFB6E}" presName="spaceBetweenRectangles" presStyleCnt="0"/>
      <dgm:spPr/>
    </dgm:pt>
    <dgm:pt modelId="{1475D779-8B22-41AD-9B23-575463EE63C2}" type="pres">
      <dgm:prSet presAssocID="{44B8D54D-14C7-441C-9AD4-7210B633BD4E}" presName="parentLin" presStyleCnt="0"/>
      <dgm:spPr/>
    </dgm:pt>
    <dgm:pt modelId="{4D844B4B-778C-49FA-94FF-B32CA176FD01}" type="pres">
      <dgm:prSet presAssocID="{44B8D54D-14C7-441C-9AD4-7210B633BD4E}" presName="parentLeftMargin" presStyleLbl="node1" presStyleIdx="0" presStyleCnt="3"/>
      <dgm:spPr/>
    </dgm:pt>
    <dgm:pt modelId="{8F103313-80D3-415E-BCB4-C36CECC0673B}" type="pres">
      <dgm:prSet presAssocID="{44B8D54D-14C7-441C-9AD4-7210B633BD4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4EE42A0-B33A-4FAC-9D32-3AAC7F85244C}" type="pres">
      <dgm:prSet presAssocID="{44B8D54D-14C7-441C-9AD4-7210B633BD4E}" presName="negativeSpace" presStyleCnt="0"/>
      <dgm:spPr/>
    </dgm:pt>
    <dgm:pt modelId="{CBBAF32B-3EBD-424E-B7F6-BB9D8E3CE64A}" type="pres">
      <dgm:prSet presAssocID="{44B8D54D-14C7-441C-9AD4-7210B633BD4E}" presName="childText" presStyleLbl="conFgAcc1" presStyleIdx="1" presStyleCnt="3">
        <dgm:presLayoutVars>
          <dgm:bulletEnabled val="1"/>
        </dgm:presLayoutVars>
      </dgm:prSet>
      <dgm:spPr/>
    </dgm:pt>
    <dgm:pt modelId="{1C9B757D-C930-4ED2-826B-D9461D23635E}" type="pres">
      <dgm:prSet presAssocID="{60FAC874-DCA8-47D2-9BAF-FDEBB6A162FD}" presName="spaceBetweenRectangles" presStyleCnt="0"/>
      <dgm:spPr/>
    </dgm:pt>
    <dgm:pt modelId="{2C882E9D-FEC9-4B3F-84CB-DA9822D08512}" type="pres">
      <dgm:prSet presAssocID="{08502340-4728-44DF-ABDF-AB45BFBDBC0E}" presName="parentLin" presStyleCnt="0"/>
      <dgm:spPr/>
    </dgm:pt>
    <dgm:pt modelId="{43B7715A-581A-4F25-A57A-9641263B8651}" type="pres">
      <dgm:prSet presAssocID="{08502340-4728-44DF-ABDF-AB45BFBDBC0E}" presName="parentLeftMargin" presStyleLbl="node1" presStyleIdx="1" presStyleCnt="3"/>
      <dgm:spPr/>
    </dgm:pt>
    <dgm:pt modelId="{A34554B6-D830-4B43-8007-5ACE82ED4082}" type="pres">
      <dgm:prSet presAssocID="{08502340-4728-44DF-ABDF-AB45BFBDBC0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FA46AD4-3EC9-402D-AAB5-11CF215D3DC9}" type="pres">
      <dgm:prSet presAssocID="{08502340-4728-44DF-ABDF-AB45BFBDBC0E}" presName="negativeSpace" presStyleCnt="0"/>
      <dgm:spPr/>
    </dgm:pt>
    <dgm:pt modelId="{55AA3446-C53D-4F2D-9072-7A0D3FA723C7}" type="pres">
      <dgm:prSet presAssocID="{08502340-4728-44DF-ABDF-AB45BFBDBC0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DD6F203-BB95-4A47-A935-5E52120E3F38}" type="presOf" srcId="{A6B4A987-AD4A-400A-BF45-F2AE1FA63DBB}" destId="{9C0D0FFF-B5D4-4161-8707-49A68A9522FA}" srcOrd="1" destOrd="0" presId="urn:microsoft.com/office/officeart/2005/8/layout/list1"/>
    <dgm:cxn modelId="{D85C0916-DB76-4449-9A29-E6646601DE1D}" srcId="{A9C25CA1-9FF1-4D63-B33C-4582D5DF0302}" destId="{08502340-4728-44DF-ABDF-AB45BFBDBC0E}" srcOrd="2" destOrd="0" parTransId="{33C8EDCF-5403-4489-8FFA-1B48A5657C6C}" sibTransId="{8D7792E0-F28D-4B2E-AE25-CB9B2378FB17}"/>
    <dgm:cxn modelId="{46113130-D5B0-4611-82C6-6162F82BEB43}" type="presOf" srcId="{44B8D54D-14C7-441C-9AD4-7210B633BD4E}" destId="{8F103313-80D3-415E-BCB4-C36CECC0673B}" srcOrd="1" destOrd="0" presId="urn:microsoft.com/office/officeart/2005/8/layout/list1"/>
    <dgm:cxn modelId="{6F966532-BCE1-45DE-B777-425D89185726}" srcId="{A9C25CA1-9FF1-4D63-B33C-4582D5DF0302}" destId="{44B8D54D-14C7-441C-9AD4-7210B633BD4E}" srcOrd="1" destOrd="0" parTransId="{8B6F7DBF-7D95-4328-86BD-E9E4A2464455}" sibTransId="{60FAC874-DCA8-47D2-9BAF-FDEBB6A162FD}"/>
    <dgm:cxn modelId="{1B4AEA66-79BF-4111-9C52-C457DC39BD16}" srcId="{A9C25CA1-9FF1-4D63-B33C-4582D5DF0302}" destId="{A6B4A987-AD4A-400A-BF45-F2AE1FA63DBB}" srcOrd="0" destOrd="0" parTransId="{0CBA5C47-5D42-4681-A977-1E4885CE11BD}" sibTransId="{30F11F4C-AA50-40A1-A3A0-9C63054BFB6E}"/>
    <dgm:cxn modelId="{325C8F6B-F49F-47DF-9229-01D1E220BA2D}" type="presOf" srcId="{A6B4A987-AD4A-400A-BF45-F2AE1FA63DBB}" destId="{136D88E4-FD35-4191-A199-AB88FB7917AE}" srcOrd="0" destOrd="0" presId="urn:microsoft.com/office/officeart/2005/8/layout/list1"/>
    <dgm:cxn modelId="{4D873B54-E5E9-4976-98FF-22DAA9EFF7C4}" srcId="{08502340-4728-44DF-ABDF-AB45BFBDBC0E}" destId="{48A28C92-4C73-412C-B0B7-A6289A69540C}" srcOrd="0" destOrd="0" parTransId="{F1224F58-D623-43CE-8C36-5AB315BF46DF}" sibTransId="{1F15628F-53A5-4D05-9C7F-791E5971323A}"/>
    <dgm:cxn modelId="{6F4F1A7E-2BA1-45BD-A535-8B1A86781EDC}" type="presOf" srcId="{48A28C92-4C73-412C-B0B7-A6289A69540C}" destId="{55AA3446-C53D-4F2D-9072-7A0D3FA723C7}" srcOrd="0" destOrd="0" presId="urn:microsoft.com/office/officeart/2005/8/layout/list1"/>
    <dgm:cxn modelId="{A46CC88F-BCBA-45CA-91D7-34F3C1F4A48F}" srcId="{A6B4A987-AD4A-400A-BF45-F2AE1FA63DBB}" destId="{3FCB397E-E789-474D-80C5-9A9843214B92}" srcOrd="0" destOrd="0" parTransId="{D1F16BDC-713D-4C3B-AA34-344F0FC7FAC9}" sibTransId="{BA901099-CB68-40A7-B559-9A8C73D1979F}"/>
    <dgm:cxn modelId="{03E37795-8599-4F89-9D89-54C89D61893E}" type="presOf" srcId="{A9C25CA1-9FF1-4D63-B33C-4582D5DF0302}" destId="{F4B4E232-CCDC-4FF5-AF25-AFA0C6CBD480}" srcOrd="0" destOrd="0" presId="urn:microsoft.com/office/officeart/2005/8/layout/list1"/>
    <dgm:cxn modelId="{6C6488A2-76B0-4544-8221-58E2187B4324}" type="presOf" srcId="{3FCB397E-E789-474D-80C5-9A9843214B92}" destId="{AA940C6F-46D6-4336-9960-3AA5383EFA95}" srcOrd="0" destOrd="0" presId="urn:microsoft.com/office/officeart/2005/8/layout/list1"/>
    <dgm:cxn modelId="{5822EBAD-1126-46AD-873A-7231E28F208E}" srcId="{44B8D54D-14C7-441C-9AD4-7210B633BD4E}" destId="{04A6D6FF-4DBB-4F6A-AB10-00859E06A3C6}" srcOrd="0" destOrd="0" parTransId="{5DD7F662-E6DA-4386-AB5A-621CD324067E}" sibTransId="{3F538AD3-0FA7-422E-BF7E-0A2EC67734DD}"/>
    <dgm:cxn modelId="{2C424EB0-7713-4239-B5F9-AAB370EA80AB}" type="presOf" srcId="{08502340-4728-44DF-ABDF-AB45BFBDBC0E}" destId="{43B7715A-581A-4F25-A57A-9641263B8651}" srcOrd="0" destOrd="0" presId="urn:microsoft.com/office/officeart/2005/8/layout/list1"/>
    <dgm:cxn modelId="{CC953DDE-E693-4B94-A346-E29D20928F6E}" type="presOf" srcId="{44B8D54D-14C7-441C-9AD4-7210B633BD4E}" destId="{4D844B4B-778C-49FA-94FF-B32CA176FD01}" srcOrd="0" destOrd="0" presId="urn:microsoft.com/office/officeart/2005/8/layout/list1"/>
    <dgm:cxn modelId="{EF26A0E3-BE9F-4761-A4AD-E269224A9462}" type="presOf" srcId="{08502340-4728-44DF-ABDF-AB45BFBDBC0E}" destId="{A34554B6-D830-4B43-8007-5ACE82ED4082}" srcOrd="1" destOrd="0" presId="urn:microsoft.com/office/officeart/2005/8/layout/list1"/>
    <dgm:cxn modelId="{4AF9CDFD-463A-4805-9346-87D3958B750A}" type="presOf" srcId="{04A6D6FF-4DBB-4F6A-AB10-00859E06A3C6}" destId="{CBBAF32B-3EBD-424E-B7F6-BB9D8E3CE64A}" srcOrd="0" destOrd="0" presId="urn:microsoft.com/office/officeart/2005/8/layout/list1"/>
    <dgm:cxn modelId="{8D5C7BEB-D3CF-40F7-B5EE-83D0A8DCF31F}" type="presParOf" srcId="{F4B4E232-CCDC-4FF5-AF25-AFA0C6CBD480}" destId="{09B6AFF1-1FCD-4FC4-8C78-337BD9045CA1}" srcOrd="0" destOrd="0" presId="urn:microsoft.com/office/officeart/2005/8/layout/list1"/>
    <dgm:cxn modelId="{C9ED0446-FB04-4F11-98E2-9DBB5C2EBD1D}" type="presParOf" srcId="{09B6AFF1-1FCD-4FC4-8C78-337BD9045CA1}" destId="{136D88E4-FD35-4191-A199-AB88FB7917AE}" srcOrd="0" destOrd="0" presId="urn:microsoft.com/office/officeart/2005/8/layout/list1"/>
    <dgm:cxn modelId="{F4DDA5C8-16E6-46B2-8DAB-F5D18E0B85F7}" type="presParOf" srcId="{09B6AFF1-1FCD-4FC4-8C78-337BD9045CA1}" destId="{9C0D0FFF-B5D4-4161-8707-49A68A9522FA}" srcOrd="1" destOrd="0" presId="urn:microsoft.com/office/officeart/2005/8/layout/list1"/>
    <dgm:cxn modelId="{62521A86-4BB9-452B-B647-249D1A6B4878}" type="presParOf" srcId="{F4B4E232-CCDC-4FF5-AF25-AFA0C6CBD480}" destId="{F48D9E4C-77A4-4C0D-9E0C-AB0B9EEC85BF}" srcOrd="1" destOrd="0" presId="urn:microsoft.com/office/officeart/2005/8/layout/list1"/>
    <dgm:cxn modelId="{34F27B49-695B-4D22-A7A5-2608B25420A0}" type="presParOf" srcId="{F4B4E232-CCDC-4FF5-AF25-AFA0C6CBD480}" destId="{AA940C6F-46D6-4336-9960-3AA5383EFA95}" srcOrd="2" destOrd="0" presId="urn:microsoft.com/office/officeart/2005/8/layout/list1"/>
    <dgm:cxn modelId="{9703479A-2B94-4BAD-A08F-B8B7DE8F9660}" type="presParOf" srcId="{F4B4E232-CCDC-4FF5-AF25-AFA0C6CBD480}" destId="{635CA3C2-5B2A-4021-8703-9106DC3EF9FF}" srcOrd="3" destOrd="0" presId="urn:microsoft.com/office/officeart/2005/8/layout/list1"/>
    <dgm:cxn modelId="{BE01643A-8247-468F-80D4-9F1693946709}" type="presParOf" srcId="{F4B4E232-CCDC-4FF5-AF25-AFA0C6CBD480}" destId="{1475D779-8B22-41AD-9B23-575463EE63C2}" srcOrd="4" destOrd="0" presId="urn:microsoft.com/office/officeart/2005/8/layout/list1"/>
    <dgm:cxn modelId="{127E5EC4-1E79-4703-8D26-FF02F04302DE}" type="presParOf" srcId="{1475D779-8B22-41AD-9B23-575463EE63C2}" destId="{4D844B4B-778C-49FA-94FF-B32CA176FD01}" srcOrd="0" destOrd="0" presId="urn:microsoft.com/office/officeart/2005/8/layout/list1"/>
    <dgm:cxn modelId="{499C3C8F-19EC-45E1-B83A-ADC014C98AF6}" type="presParOf" srcId="{1475D779-8B22-41AD-9B23-575463EE63C2}" destId="{8F103313-80D3-415E-BCB4-C36CECC0673B}" srcOrd="1" destOrd="0" presId="urn:microsoft.com/office/officeart/2005/8/layout/list1"/>
    <dgm:cxn modelId="{AFCCFC9D-BE86-422B-BF84-1466E8C21BB2}" type="presParOf" srcId="{F4B4E232-CCDC-4FF5-AF25-AFA0C6CBD480}" destId="{84EE42A0-B33A-4FAC-9D32-3AAC7F85244C}" srcOrd="5" destOrd="0" presId="urn:microsoft.com/office/officeart/2005/8/layout/list1"/>
    <dgm:cxn modelId="{85162305-96E0-4B14-8713-39001BBE8F61}" type="presParOf" srcId="{F4B4E232-CCDC-4FF5-AF25-AFA0C6CBD480}" destId="{CBBAF32B-3EBD-424E-B7F6-BB9D8E3CE64A}" srcOrd="6" destOrd="0" presId="urn:microsoft.com/office/officeart/2005/8/layout/list1"/>
    <dgm:cxn modelId="{58FCF4A4-C27C-4FC3-AB44-66131B4CA286}" type="presParOf" srcId="{F4B4E232-CCDC-4FF5-AF25-AFA0C6CBD480}" destId="{1C9B757D-C930-4ED2-826B-D9461D23635E}" srcOrd="7" destOrd="0" presId="urn:microsoft.com/office/officeart/2005/8/layout/list1"/>
    <dgm:cxn modelId="{3CC95C20-4BA7-4234-AE23-4344903A42D8}" type="presParOf" srcId="{F4B4E232-CCDC-4FF5-AF25-AFA0C6CBD480}" destId="{2C882E9D-FEC9-4B3F-84CB-DA9822D08512}" srcOrd="8" destOrd="0" presId="urn:microsoft.com/office/officeart/2005/8/layout/list1"/>
    <dgm:cxn modelId="{8E571278-20D5-4BA8-A5DA-7A51B392A0D1}" type="presParOf" srcId="{2C882E9D-FEC9-4B3F-84CB-DA9822D08512}" destId="{43B7715A-581A-4F25-A57A-9641263B8651}" srcOrd="0" destOrd="0" presId="urn:microsoft.com/office/officeart/2005/8/layout/list1"/>
    <dgm:cxn modelId="{C8C205C0-ECA7-4DE7-B5B6-A0978CDC7276}" type="presParOf" srcId="{2C882E9D-FEC9-4B3F-84CB-DA9822D08512}" destId="{A34554B6-D830-4B43-8007-5ACE82ED4082}" srcOrd="1" destOrd="0" presId="urn:microsoft.com/office/officeart/2005/8/layout/list1"/>
    <dgm:cxn modelId="{FB73E10B-6C9F-45C4-B588-1C29A7AA97E6}" type="presParOf" srcId="{F4B4E232-CCDC-4FF5-AF25-AFA0C6CBD480}" destId="{4FA46AD4-3EC9-402D-AAB5-11CF215D3DC9}" srcOrd="9" destOrd="0" presId="urn:microsoft.com/office/officeart/2005/8/layout/list1"/>
    <dgm:cxn modelId="{68CB47AE-E5C2-4ACB-AA5F-CC8392382F5A}" type="presParOf" srcId="{F4B4E232-CCDC-4FF5-AF25-AFA0C6CBD480}" destId="{55AA3446-C53D-4F2D-9072-7A0D3FA723C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40C6F-46D6-4336-9960-3AA5383EFA95}">
      <dsp:nvSpPr>
        <dsp:cNvPr id="0" name=""/>
        <dsp:cNvSpPr/>
      </dsp:nvSpPr>
      <dsp:spPr>
        <a:xfrm>
          <a:off x="0" y="242254"/>
          <a:ext cx="3598330" cy="59535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270" tIns="291592" rIns="27927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K-</a:t>
          </a:r>
          <a:r>
            <a:rPr lang="es-MX" sz="1400" kern="1200" dirty="0" err="1"/>
            <a:t>means</a:t>
          </a:r>
          <a:r>
            <a:rPr lang="es-MX" sz="1400" kern="1200" dirty="0"/>
            <a:t>, </a:t>
          </a:r>
          <a:r>
            <a:rPr lang="es-MX" sz="1400" kern="1200" dirty="0" err="1"/>
            <a:t>Jeráquico</a:t>
          </a:r>
          <a:r>
            <a:rPr lang="es-MX" sz="1400" kern="1200" dirty="0"/>
            <a:t>, DBSCAN </a:t>
          </a:r>
        </a:p>
      </dsp:txBody>
      <dsp:txXfrm>
        <a:off x="0" y="242254"/>
        <a:ext cx="3598330" cy="595350"/>
      </dsp:txXfrm>
    </dsp:sp>
    <dsp:sp modelId="{9C0D0FFF-B5D4-4161-8707-49A68A9522FA}">
      <dsp:nvSpPr>
        <dsp:cNvPr id="0" name=""/>
        <dsp:cNvSpPr/>
      </dsp:nvSpPr>
      <dsp:spPr>
        <a:xfrm>
          <a:off x="179916" y="35614"/>
          <a:ext cx="2518831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lt1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lt1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l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06" tIns="0" rIns="9520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/>
            <a:t>Clustering</a:t>
          </a:r>
          <a:endParaRPr lang="es-MX" sz="1400" kern="1200" dirty="0"/>
        </a:p>
      </dsp:txBody>
      <dsp:txXfrm>
        <a:off x="200091" y="55789"/>
        <a:ext cx="2478481" cy="372930"/>
      </dsp:txXfrm>
    </dsp:sp>
    <dsp:sp modelId="{CBBAF32B-3EBD-424E-B7F6-BB9D8E3CE64A}">
      <dsp:nvSpPr>
        <dsp:cNvPr id="0" name=""/>
        <dsp:cNvSpPr/>
      </dsp:nvSpPr>
      <dsp:spPr>
        <a:xfrm>
          <a:off x="0" y="1119845"/>
          <a:ext cx="3598330" cy="59535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270" tIns="291592" rIns="27927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Redes neuronales </a:t>
          </a:r>
        </a:p>
      </dsp:txBody>
      <dsp:txXfrm>
        <a:off x="0" y="1119845"/>
        <a:ext cx="3598330" cy="595350"/>
      </dsp:txXfrm>
    </dsp:sp>
    <dsp:sp modelId="{8F103313-80D3-415E-BCB4-C36CECC0673B}">
      <dsp:nvSpPr>
        <dsp:cNvPr id="0" name=""/>
        <dsp:cNvSpPr/>
      </dsp:nvSpPr>
      <dsp:spPr>
        <a:xfrm>
          <a:off x="179916" y="913205"/>
          <a:ext cx="2518831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lt1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lt1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l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06" tIns="0" rIns="9520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Asociación</a:t>
          </a:r>
        </a:p>
      </dsp:txBody>
      <dsp:txXfrm>
        <a:off x="200091" y="933380"/>
        <a:ext cx="2478481" cy="372930"/>
      </dsp:txXfrm>
    </dsp:sp>
    <dsp:sp modelId="{55AA3446-C53D-4F2D-9072-7A0D3FA723C7}">
      <dsp:nvSpPr>
        <dsp:cNvPr id="0" name=""/>
        <dsp:cNvSpPr/>
      </dsp:nvSpPr>
      <dsp:spPr>
        <a:xfrm>
          <a:off x="0" y="1997435"/>
          <a:ext cx="3598330" cy="59535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270" tIns="291592" rIns="27927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 dirty="0"/>
            <a:t>PCA, ICA, T-SNE</a:t>
          </a:r>
        </a:p>
      </dsp:txBody>
      <dsp:txXfrm>
        <a:off x="0" y="1997435"/>
        <a:ext cx="3598330" cy="595350"/>
      </dsp:txXfrm>
    </dsp:sp>
    <dsp:sp modelId="{A34554B6-D830-4B43-8007-5ACE82ED4082}">
      <dsp:nvSpPr>
        <dsp:cNvPr id="0" name=""/>
        <dsp:cNvSpPr/>
      </dsp:nvSpPr>
      <dsp:spPr>
        <a:xfrm>
          <a:off x="179916" y="1790795"/>
          <a:ext cx="2518831" cy="41328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30000"/>
              </a:schemeClr>
            </a:gs>
            <a:gs pos="43000">
              <a:schemeClr val="lt1">
                <a:hueOff val="0"/>
                <a:satOff val="0"/>
                <a:lumOff val="0"/>
                <a:alphaOff val="0"/>
                <a:tint val="44000"/>
                <a:satMod val="165000"/>
              </a:schemeClr>
            </a:gs>
            <a:gs pos="93000">
              <a:schemeClr val="lt1">
                <a:hueOff val="0"/>
                <a:satOff val="0"/>
                <a:lumOff val="0"/>
                <a:alphaOff val="0"/>
                <a:tint val="15000"/>
                <a:satMod val="16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ln>
          <a:noFill/>
        </a:ln>
        <a:effectLst>
          <a:outerShdw blurRad="57150" dist="38100" dir="5400000" algn="ctr" rotWithShape="0">
            <a:schemeClr val="lt1">
              <a:hueOff val="0"/>
              <a:satOff val="0"/>
              <a:lumOff val="0"/>
              <a:alphaOff val="0"/>
              <a:shade val="9000"/>
              <a:satMod val="105000"/>
              <a:alpha val="48000"/>
            </a:scheme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06" tIns="0" rIns="9520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Reducción de dimensiones</a:t>
          </a:r>
        </a:p>
      </dsp:txBody>
      <dsp:txXfrm>
        <a:off x="200091" y="1810970"/>
        <a:ext cx="2478481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B95C67E-E871-435E-9C9B-7D7FC0A3BA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i="0"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8FB342B-1AAE-4352-97F4-FEB3C08F807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i="0"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5F1E4EC-549A-497D-9738-99FA5407075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i="0"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B489E2A-9A0D-44F6-AB3F-BDF75D00E7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i="0">
                <a:solidFill>
                  <a:schemeClr val="tx1"/>
                </a:solidFill>
              </a:defRPr>
            </a:lvl1pPr>
          </a:lstStyle>
          <a:p>
            <a:fld id="{327DC86C-82D1-4455-8DE8-0A9CAE5AE38A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34B62B5-6822-47D9-997B-2C915362A86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19B2C2D-BEC7-451D-B2F2-9365CC7F894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>
            <a:extLst>
              <a:ext uri="{FF2B5EF4-FFF2-40B4-BE49-F238E27FC236}">
                <a16:creationId xmlns:a16="http://schemas.microsoft.com/office/drawing/2014/main" id="{FF55DB1A-DA44-4989-A513-ABD2A7CD0A2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4D00385B-D697-4E68-9142-4F0DFD05A41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AB3A50CB-099F-49DB-BE34-92091AB736C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effectLst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E82F78B1-11A9-4115-B9B3-29F55CEAB7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/>
            </a:lvl1pPr>
          </a:lstStyle>
          <a:p>
            <a:fld id="{96CF68AD-2839-4C8B-B77D-CF32CA3AF1B2}" type="slidenum">
              <a:rPr lang="en-US" altLang="es-MX"/>
              <a:pPr/>
              <a:t>‹Nº›</a:t>
            </a:fld>
            <a:endParaRPr lang="en-US" alt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975282B7-4E94-4566-BCEF-A7043429DF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C5BCE2C-07DB-429B-9652-A9B57851DA8B}" type="slidenum">
              <a:rPr lang="en-US" altLang="es-MX" sz="1200" i="0"/>
              <a:pPr eaLnBrk="1" hangingPunct="1"/>
              <a:t>0</a:t>
            </a:fld>
            <a:endParaRPr lang="en-US" altLang="es-MX" sz="1200" i="0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59C4F95D-CB75-4B37-8DD9-581FEB1F22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A59A1BCB-3EE5-4FF0-8A42-AB67DDBFEE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MX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D9F4D089-95D2-4E77-9357-1E7805B01C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FBD0D63-7452-49FD-AEB9-A85C2B398F5F}" type="slidenum">
              <a:rPr lang="en-US" altLang="es-MX" sz="1200" i="0"/>
              <a:pPr eaLnBrk="1" hangingPunct="1"/>
              <a:t>12</a:t>
            </a:fld>
            <a:endParaRPr lang="en-US" altLang="es-MX" sz="1200" i="0"/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877A07A4-E6D1-4873-AD41-6CDF340E25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8CEE2A0E-9819-4D55-B268-2649A1F22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9D0B0DCE-C867-4F7F-A85F-4705465F6D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67781F2-30DF-4460-A93D-0FFA130E6FB7}" type="slidenum">
              <a:rPr lang="en-US" altLang="es-MX" sz="1200" i="0"/>
              <a:pPr eaLnBrk="1" hangingPunct="1"/>
              <a:t>13</a:t>
            </a:fld>
            <a:endParaRPr lang="en-US" altLang="es-MX" sz="1200" i="0"/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0F60ADC5-CAAF-46A8-83D0-6865CA0BD9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2CED9303-EBF2-40E4-BF9F-9A115C5D3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02A7B161-C2F6-4AE7-A15E-CD4EF8DBE8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7259F94-9C7F-4C9E-A8C8-53CB59D30C5E}" type="slidenum">
              <a:rPr lang="en-US" altLang="es-MX" sz="1200" i="0"/>
              <a:pPr eaLnBrk="1" hangingPunct="1"/>
              <a:t>14</a:t>
            </a:fld>
            <a:endParaRPr lang="en-US" altLang="es-MX" sz="1200" i="0"/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4AECBCE8-4A5E-4E26-AAD2-010ECDC14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39045519-C84A-40C6-8EFC-7EDDD93BC0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31F19B59-E652-4B83-82AD-C758A6B25A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2511491-1BB3-4EF5-9FCE-77527E43B682}" type="slidenum">
              <a:rPr lang="en-US" altLang="es-MX" sz="1200" i="0"/>
              <a:pPr eaLnBrk="1" hangingPunct="1"/>
              <a:t>15</a:t>
            </a:fld>
            <a:endParaRPr lang="en-US" altLang="es-MX" sz="1200" i="0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3FC16A27-2903-47A3-BDC7-279A39F6DF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048F4208-BAA2-4473-BCD7-AADC74078F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4CCEE43F-B718-47EA-BDFA-58112FD826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F918257-1CA3-4037-9AAF-27E81848186D}" type="slidenum">
              <a:rPr lang="en-US" altLang="es-MX" sz="1200" i="0"/>
              <a:pPr eaLnBrk="1" hangingPunct="1"/>
              <a:t>16</a:t>
            </a:fld>
            <a:endParaRPr lang="en-US" altLang="es-MX" sz="1200" i="0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C21544AB-292C-4448-AE7E-3352D3A21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5E528E64-E842-4C52-A7AF-933AB75D3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8B0EBE77-FAA8-4CCB-84E0-1013CC4794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672C297-E04C-4927-AABB-16D2808F9A18}" type="slidenum">
              <a:rPr lang="en-US" altLang="es-MX" sz="1200" i="0"/>
              <a:pPr eaLnBrk="1" hangingPunct="1"/>
              <a:t>17</a:t>
            </a:fld>
            <a:endParaRPr lang="en-US" altLang="es-MX" sz="1200" i="0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F16965E4-1815-4A2A-988E-2DACE90F15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C52CCB9F-1132-44CE-A5D1-9AD1DC8AFC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s-MX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6CE801C0-E4D8-4C97-BB22-3E4EB83DB7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04A9008-E3DD-42C8-A44D-131509CE8333}" type="slidenum">
              <a:rPr lang="en-US" altLang="es-MX" sz="1200" i="0"/>
              <a:pPr eaLnBrk="1" hangingPunct="1"/>
              <a:t>19</a:t>
            </a:fld>
            <a:endParaRPr lang="en-US" altLang="es-MX" sz="1200" i="0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A96427E7-14C5-4C88-997B-BCFC015785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B717B681-3DC2-47FB-96A9-3E29DCB7C6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endParaRPr lang="en-US" altLang="es-MX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B360ABE3-725D-4C94-9CEC-050F2F41A1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20E7D67-4561-4D30-83DA-DE3AE2806D0D}" type="slidenum">
              <a:rPr lang="en-US" altLang="es-MX" sz="1200" i="0"/>
              <a:pPr eaLnBrk="1" hangingPunct="1"/>
              <a:t>22</a:t>
            </a:fld>
            <a:endParaRPr lang="en-US" altLang="es-MX" sz="1200" i="0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A841317B-6EAC-41F4-8658-CFE3D6EF2F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094B7952-29CD-4AE6-90CD-1B3DD06A9C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endParaRPr lang="en-US" altLang="es-MX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2EB0B134-9B8B-46B6-8AE3-E6E1DFDE07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8D2E5CE-F394-4C8E-9CEB-6FEC1AF4BEB1}" type="slidenum">
              <a:rPr lang="en-US" altLang="es-MX" sz="1200" i="0"/>
              <a:pPr eaLnBrk="1" hangingPunct="1"/>
              <a:t>24</a:t>
            </a:fld>
            <a:endParaRPr lang="en-US" altLang="es-MX" sz="1200" i="0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11268B07-3DEE-4103-9F63-DEF69166E0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D502EEB0-67FC-4100-B185-C7799BB57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endParaRPr lang="en-US" altLang="es-MX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705C0FCA-2843-4B81-9657-43694EEFEA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5BBF270-FC8B-4A2B-B866-D32C2A507879}" type="slidenum">
              <a:rPr lang="en-US" altLang="es-MX" sz="1200" i="0"/>
              <a:pPr eaLnBrk="1" hangingPunct="1"/>
              <a:t>25</a:t>
            </a:fld>
            <a:endParaRPr lang="en-US" altLang="es-MX" sz="1200" i="0"/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00F2544B-70F2-4654-9704-C3EBF3C0F4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DE5567B7-835D-4A0A-89F5-884F1BB131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endParaRPr lang="en-US" alt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E360B129-D0DC-4476-8150-8A9695DD95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09823DC-01FF-40D3-801A-393530B025E3}" type="slidenum">
              <a:rPr lang="en-US" altLang="es-MX" sz="1200" i="0"/>
              <a:pPr eaLnBrk="1" hangingPunct="1"/>
              <a:t>3</a:t>
            </a:fld>
            <a:endParaRPr lang="en-US" altLang="es-MX" sz="1200" i="0"/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969A516F-92D0-4259-876E-BA6959A1D0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8533532D-9B92-4F6B-B57C-592D814E3D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1" lang="es-ES_tradnl" altLang="es-MX"/>
              <a:t>A veces, influye hasta el ORDEN de los patrones en el conjunto de entrenamiento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FC14A69-C4DB-4753-A084-EA23D7140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3F52BE1-E4AC-458E-B25D-C6509B133180}" type="slidenum">
              <a:rPr lang="en-US" altLang="es-MX" sz="1200" i="0"/>
              <a:pPr eaLnBrk="1" hangingPunct="1"/>
              <a:t>26</a:t>
            </a:fld>
            <a:endParaRPr lang="en-US" altLang="es-MX" sz="1200" i="0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10AFBE6C-E8D5-47E2-A9CD-3EA89B9D4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9082AF9E-B705-4606-9734-086DE3F4E7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endParaRPr lang="en-US" altLang="es-MX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2D44118E-C43A-463A-AF8B-2E8F29B65E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392FB56-C3F1-43D4-8165-5EB2E19DFF09}" type="slidenum">
              <a:rPr lang="en-US" altLang="es-MX" sz="1200" i="0"/>
              <a:pPr eaLnBrk="1" hangingPunct="1"/>
              <a:t>27</a:t>
            </a:fld>
            <a:endParaRPr lang="en-US" altLang="es-MX" sz="1200" i="0"/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A59CF533-588F-418B-8AF9-5B50D3A42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33ECC533-CDE7-4DCE-90E4-753E9B402B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endParaRPr lang="en-US" altLang="es-MX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652AD2B-CCA8-4B62-87E3-DEEA569FF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7E16988-DF70-49E4-AB57-42D6D03A5F85}" type="slidenum">
              <a:rPr lang="en-US" altLang="es-MX" sz="1200" i="0"/>
              <a:pPr eaLnBrk="1" hangingPunct="1"/>
              <a:t>28</a:t>
            </a:fld>
            <a:endParaRPr lang="en-US" altLang="es-MX" sz="1200" i="0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E94768E-E3B8-4CDD-82EB-251FED753C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9AD28718-0D5F-480E-87BB-EA6134F019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endParaRPr lang="en-US" altLang="es-MX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659F7D56-AA3D-4408-8C34-8384D00F85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B760131-A10A-4A99-AEEA-F1D3A8D8B589}" type="slidenum">
              <a:rPr lang="en-US" altLang="es-MX" sz="1200" i="0"/>
              <a:pPr eaLnBrk="1" hangingPunct="1"/>
              <a:t>29</a:t>
            </a:fld>
            <a:endParaRPr lang="en-US" altLang="es-MX" sz="1200" i="0"/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C6BC68A0-ED17-4FE5-84B5-C5DBAAFD2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D2D72C67-766D-4F8A-90FE-09CC6FEA7C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endParaRPr lang="en-US" altLang="es-MX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49AD7804-DAA5-4636-91C1-F8A9123A6A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DC56041-1217-49E6-9DE0-8227F1ED62A1}" type="slidenum">
              <a:rPr lang="en-US" altLang="es-MX" sz="1200" i="0"/>
              <a:pPr eaLnBrk="1" hangingPunct="1"/>
              <a:t>31</a:t>
            </a:fld>
            <a:endParaRPr lang="en-US" altLang="es-MX" sz="1200" i="0"/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149B207C-E562-4C13-B146-1ADB586759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765F8EF3-DF19-44EC-AA46-1F8AF56EBB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endParaRPr lang="en-US" altLang="es-MX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7964559-86F1-4774-B52A-47BB6C5AEC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BC11576-8A22-4D36-AFF3-62E6E2FE773B}" type="slidenum">
              <a:rPr lang="en-US" altLang="es-MX" sz="1200" i="0"/>
              <a:pPr eaLnBrk="1" hangingPunct="1"/>
              <a:t>32</a:t>
            </a:fld>
            <a:endParaRPr lang="en-US" altLang="es-MX" sz="1200" i="0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816F0E13-986B-485D-AB8E-755C73C7A4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1D614BC5-3B24-41A2-9284-55F30DCB8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30000"/>
              </a:lnSpc>
            </a:pPr>
            <a:endParaRPr lang="en-US" altLang="es-MX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5426EFB-5489-4755-BF4E-897CFD243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E2656D9-B7A0-42E3-BB98-A3144FA7EAB3}" type="slidenum">
              <a:rPr lang="en-US" altLang="es-MX" sz="1200" i="0"/>
              <a:pPr eaLnBrk="1" hangingPunct="1"/>
              <a:t>33</a:t>
            </a:fld>
            <a:endParaRPr lang="en-US" altLang="es-MX" sz="1200" i="0"/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F2F4A7FB-4F4C-4E80-9BDB-C7A6C80D86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488500F-9184-495E-89FD-ED1872387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10000"/>
              </a:lnSpc>
              <a:buFontTx/>
              <a:buChar char="-"/>
            </a:pPr>
            <a:endParaRPr lang="en-US" altLang="es-MX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950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BE117236-E684-44FF-B334-FF8004E786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BC54BC6-FDFF-4680-8899-738EF39745E6}" type="slidenum">
              <a:rPr lang="en-US" altLang="es-MX" sz="1200" i="0"/>
              <a:pPr eaLnBrk="1" hangingPunct="1"/>
              <a:t>36</a:t>
            </a:fld>
            <a:endParaRPr lang="en-US" altLang="es-MX" sz="1200" i="0"/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A7D1B4AF-D51B-4941-9906-3AC2BD0B20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31C24AF9-A68A-4A21-81AF-C49C42D9A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10000"/>
              </a:lnSpc>
            </a:pPr>
            <a:endParaRPr lang="en-US" altLang="es-MX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77B4AB24-7353-4F33-9733-EA025DBD59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8445470-DF9E-4E02-9768-49C7CFB46A82}" type="slidenum">
              <a:rPr lang="en-US" altLang="es-MX" sz="1200" i="0"/>
              <a:pPr eaLnBrk="1" hangingPunct="1"/>
              <a:t>37</a:t>
            </a:fld>
            <a:endParaRPr lang="en-US" altLang="es-MX" sz="1200" i="0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F0D671F2-218C-4F99-B292-8429D700D0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2CBB740C-2500-470E-9057-CB0D91207E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DAA1DC79-B78A-4490-8715-E6EAC82E80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ADB8C54-87B1-4001-9F95-C7E29E82594F}" type="slidenum">
              <a:rPr lang="en-US" altLang="es-MX" sz="1200" i="0"/>
              <a:pPr eaLnBrk="1" hangingPunct="1"/>
              <a:t>40</a:t>
            </a:fld>
            <a:endParaRPr lang="en-US" altLang="es-MX" sz="1200" i="0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6B3DF229-A3CF-4802-A035-B6E8C49D64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42B52B98-60A6-426E-84BA-1F137FE9F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10000"/>
              </a:lnSpc>
            </a:pPr>
            <a:endParaRPr lang="en-US" altLang="es-MX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5DDD9C6-DD72-4F73-82CF-7C66FE7249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4A21459-28E6-4FDE-8AC4-FF86EE6C1802}" type="slidenum">
              <a:rPr lang="en-US" altLang="es-MX" sz="1200" i="0"/>
              <a:pPr eaLnBrk="1" hangingPunct="1"/>
              <a:t>4</a:t>
            </a:fld>
            <a:endParaRPr lang="en-US" altLang="es-MX" sz="1200" i="0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9BB15BB4-EC7E-4ECF-829F-5E33EAD642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663285C1-B7B6-482F-8CE7-C7FACEDF6A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722F36-1F29-4C9C-BEE0-680EDBEF2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A14C64B-DBCA-43EB-9E20-F6F0EE56EE75}" type="slidenum">
              <a:rPr lang="en-US" altLang="es-MX" sz="1200" i="0"/>
              <a:pPr eaLnBrk="1" hangingPunct="1"/>
              <a:t>41</a:t>
            </a:fld>
            <a:endParaRPr lang="en-US" altLang="es-MX" sz="1200" i="0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CA89DC88-2F1E-4253-8E2E-994835BF2B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959BF1C6-5621-49C0-BBF0-5525F38931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s-MX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B18DCAC3-942B-40EF-86B5-11ACAC4015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0BEC4BE-76CB-4985-A412-5F8B9D3CBB0E}" type="slidenum">
              <a:rPr lang="en-US" altLang="es-MX" sz="1200" i="0"/>
              <a:pPr eaLnBrk="1" hangingPunct="1"/>
              <a:t>43</a:t>
            </a:fld>
            <a:endParaRPr lang="en-US" altLang="es-MX" sz="1200" i="0"/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9F72C0D8-907A-4E99-9331-FE3455CFCE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242D94EE-5D01-4A15-A286-6EDB9344C0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s-MX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681FEDF0-0034-4AF4-8373-F7EBAC86F2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77B77F8-1EE5-4E1E-AC60-2765C1DCDF3E}" type="slidenum">
              <a:rPr lang="en-US" altLang="es-MX" sz="1200" i="0"/>
              <a:pPr eaLnBrk="1" hangingPunct="1"/>
              <a:t>44</a:t>
            </a:fld>
            <a:endParaRPr lang="en-US" altLang="es-MX" sz="1200" i="0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27DD70AA-1947-42C1-8C38-3DA51B3EC3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CC31F5A1-6A05-4368-9D63-8CAEBF318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s-MX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32F821F3-2433-4F13-96A7-0346EFE595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A44247B-6D34-4723-80BE-DD91C8BC9DE8}" type="slidenum">
              <a:rPr lang="en-US" altLang="es-MX" sz="1200" i="0"/>
              <a:pPr eaLnBrk="1" hangingPunct="1"/>
              <a:t>45</a:t>
            </a:fld>
            <a:endParaRPr lang="en-US" altLang="es-MX" sz="1200" i="0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A291194D-0973-4657-9F1E-359AF990CF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DFA603D7-B037-4D58-8A0F-CB35FADD1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110000"/>
              </a:lnSpc>
            </a:pPr>
            <a:endParaRPr lang="en-US" altLang="es-MX" sz="10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775C4D29-4A00-4072-86A8-BEB18DF559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530C2F3-C04C-41EF-B237-9159B2424838}" type="slidenum">
              <a:rPr lang="en-US" altLang="es-MX" sz="1200" i="0"/>
              <a:pPr eaLnBrk="1" hangingPunct="1"/>
              <a:t>46</a:t>
            </a:fld>
            <a:endParaRPr lang="en-US" altLang="es-MX" sz="1200" i="0"/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A0247E80-2E44-467A-B0B9-F28626143A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F0D0FBE9-BAC0-4462-876D-6933727B0B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altLang="es-MX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1DB4F29-2DB9-4822-9FF5-D7C91E3DAC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9B45C0B-589F-4852-8692-6F1FD6B9B4E4}" type="slidenum">
              <a:rPr lang="en-US" altLang="es-MX" sz="1200" i="0"/>
              <a:pPr eaLnBrk="1" hangingPunct="1"/>
              <a:t>52</a:t>
            </a:fld>
            <a:endParaRPr lang="en-US" altLang="es-MX" sz="1200" i="0"/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C76CE056-6DF4-4B03-B3CA-3835127AC7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F3021ABF-E86E-42F6-8CA7-411F9286B1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_tradnl" altLang="es-MX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FA6FF85F-552D-450B-980C-043858915C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16383A1-8C87-48A5-AB51-EEEE3BE27F01}" type="slidenum">
              <a:rPr lang="en-US" altLang="es-MX" sz="1200" i="0"/>
              <a:pPr eaLnBrk="1" hangingPunct="1"/>
              <a:t>53</a:t>
            </a:fld>
            <a:endParaRPr lang="en-US" altLang="es-MX" sz="1200" i="0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66B14CDD-7BAB-45FD-B8C3-05E99EA975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1F519B75-7AB4-41DB-B904-25C513925A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_tradnl" altLang="es-MX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D46B083-697B-448B-8543-FE575D41F8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B93DBB0-5719-4D25-B052-EDE53B5E971D}" type="slidenum">
              <a:rPr lang="en-US" altLang="es-MX" sz="1200" i="0"/>
              <a:pPr eaLnBrk="1" hangingPunct="1"/>
              <a:t>54</a:t>
            </a:fld>
            <a:endParaRPr lang="en-US" altLang="es-MX" sz="1200" i="0"/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D011775A-BD61-49FE-A344-B7FBA392E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9D3EEA6B-718A-4110-BA1E-FB679B5679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_tradnl" altLang="es-MX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4BFF27AD-8B0F-4142-A459-F7A8F61287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8734352-38FD-4014-90DA-C35B94186048}" type="slidenum">
              <a:rPr lang="en-US" altLang="es-MX" sz="1200" i="0"/>
              <a:pPr eaLnBrk="1" hangingPunct="1"/>
              <a:t>55</a:t>
            </a:fld>
            <a:endParaRPr lang="en-US" altLang="es-MX" sz="1200" i="0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0483DFFD-0C1C-4CDF-A3F7-3AFB507BF0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193CAAA8-006B-41F5-9AFD-6B9B79D28A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_tradnl" altLang="es-MX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>
            <a:extLst>
              <a:ext uri="{FF2B5EF4-FFF2-40B4-BE49-F238E27FC236}">
                <a16:creationId xmlns:a16="http://schemas.microsoft.com/office/drawing/2014/main" id="{68E24559-C665-4FBF-A3D2-F0D672279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CCE0CBB-3B8D-41F6-B71B-DE42A0B51038}" type="slidenum">
              <a:rPr lang="en-US" altLang="es-MX" sz="1200" i="0"/>
              <a:pPr eaLnBrk="1" hangingPunct="1"/>
              <a:t>56</a:t>
            </a:fld>
            <a:endParaRPr lang="en-US" altLang="es-MX" sz="1200" i="0"/>
          </a:p>
        </p:txBody>
      </p:sp>
      <p:sp>
        <p:nvSpPr>
          <p:cNvPr id="146435" name="Rectangle 2">
            <a:extLst>
              <a:ext uri="{FF2B5EF4-FFF2-40B4-BE49-F238E27FC236}">
                <a16:creationId xmlns:a16="http://schemas.microsoft.com/office/drawing/2014/main" id="{7B106F09-7D43-4EC2-B7B4-FFDD2F462C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6436" name="Rectangle 3">
            <a:extLst>
              <a:ext uri="{FF2B5EF4-FFF2-40B4-BE49-F238E27FC236}">
                <a16:creationId xmlns:a16="http://schemas.microsoft.com/office/drawing/2014/main" id="{7815C3A0-AF65-4E35-9C75-DFE8B439C4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_tradnl" altLang="es-MX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F404236D-966C-47E9-920A-FC1AEE0A8B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A0737BD-7945-49AB-A528-4EC68F95DDD1}" type="slidenum">
              <a:rPr lang="en-US" altLang="es-MX" sz="1200" i="0"/>
              <a:pPr eaLnBrk="1" hangingPunct="1"/>
              <a:t>5</a:t>
            </a:fld>
            <a:endParaRPr lang="en-US" altLang="es-MX" sz="1200" i="0"/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745F66F5-3391-48E3-B88A-28A4FF49C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18836865-5700-439D-BA98-830EA41937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A01A1348-4E1C-42A4-820E-87BA10BB18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6224C96-35E2-46E1-8F04-49ACCC5B4040}" type="slidenum">
              <a:rPr lang="en-US" altLang="es-MX" sz="1200" i="0"/>
              <a:pPr eaLnBrk="1" hangingPunct="1"/>
              <a:t>57</a:t>
            </a:fld>
            <a:endParaRPr lang="en-US" altLang="es-MX" sz="1200" i="0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0F9C97E4-2142-43B8-824F-44F088677C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37CB3B69-15F1-4C8B-9441-6D338415C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_tradnl" altLang="es-MX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>
            <a:extLst>
              <a:ext uri="{FF2B5EF4-FFF2-40B4-BE49-F238E27FC236}">
                <a16:creationId xmlns:a16="http://schemas.microsoft.com/office/drawing/2014/main" id="{158C294F-60CE-48EB-BA2D-82CFD020DA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517254A-93AD-4D77-9300-AAE00DD67127}" type="slidenum">
              <a:rPr lang="en-US" altLang="es-MX" sz="1200" i="0"/>
              <a:pPr eaLnBrk="1" hangingPunct="1"/>
              <a:t>58</a:t>
            </a:fld>
            <a:endParaRPr lang="en-US" altLang="es-MX" sz="1200" i="0"/>
          </a:p>
        </p:txBody>
      </p:sp>
      <p:sp>
        <p:nvSpPr>
          <p:cNvPr id="148483" name="Rectangle 2">
            <a:extLst>
              <a:ext uri="{FF2B5EF4-FFF2-40B4-BE49-F238E27FC236}">
                <a16:creationId xmlns:a16="http://schemas.microsoft.com/office/drawing/2014/main" id="{C8653F9C-5C85-4EAC-A161-E55643BB2C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A9CFA9AD-E3DB-4AB8-84CA-8C7D58481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_tradnl" altLang="es-MX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F43B9F34-D480-43BB-B837-72CDFA3860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21704F3-2502-4F9F-85A5-0AAA2136D0E5}" type="slidenum">
              <a:rPr lang="en-US" altLang="es-MX" sz="1200" i="0"/>
              <a:pPr eaLnBrk="1" hangingPunct="1"/>
              <a:t>59</a:t>
            </a:fld>
            <a:endParaRPr lang="en-US" altLang="es-MX" sz="1200" i="0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40622AC0-A0AE-4EB0-9EF9-5C1AFAAB5A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01F55D1F-66F4-43D1-AC6D-0EB2C12E73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_tradnl" altLang="es-MX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A566477D-D7F3-41FD-8475-AF51AAD788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FA7595E-A410-4304-A232-582EF60C2D37}" type="slidenum">
              <a:rPr lang="en-US" altLang="es-MX" sz="1200" i="0"/>
              <a:pPr eaLnBrk="1" hangingPunct="1"/>
              <a:t>60</a:t>
            </a:fld>
            <a:endParaRPr lang="en-US" altLang="es-MX" sz="1200" i="0"/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EFDE4D02-E52D-4F28-AE8A-370F9D6F9F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6211F14F-0833-4013-A209-6054FFAA0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_tradnl" altLang="es-MX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63897169-E332-4E53-9EC7-0B8A1D522C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1AD5B7D-8AE3-4F85-86C1-BB4946E5EAE8}" type="slidenum">
              <a:rPr lang="en-US" altLang="es-MX" sz="1200" i="0"/>
              <a:pPr eaLnBrk="1" hangingPunct="1"/>
              <a:t>63</a:t>
            </a:fld>
            <a:endParaRPr lang="en-US" altLang="es-MX" sz="1200" i="0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2038ABF6-FA79-4957-AF1E-63B1019278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258E8568-32AC-4A66-97D4-F79375EE8B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MX" altLang="es-MX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94C39002-9B2C-478E-84B5-0D58C87C2F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264C08B-22EA-45A0-9FB1-1FD3198D2713}" type="slidenum">
              <a:rPr lang="en-US" altLang="es-MX" sz="1200" i="0"/>
              <a:pPr eaLnBrk="1" hangingPunct="1"/>
              <a:t>64</a:t>
            </a:fld>
            <a:endParaRPr lang="en-US" altLang="es-MX" sz="1200" i="0"/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FF505F81-163B-4429-84D5-B8978F9B5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95F383EF-586A-49E1-94F4-F9A7DC96A0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MX" altLang="es-MX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914CA10B-20A4-492D-9D22-C7D49FFABE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A234FCC-01D0-4FE5-8F28-ACE94F428CE3}" type="slidenum">
              <a:rPr lang="en-US" altLang="es-MX" sz="1200" i="0"/>
              <a:pPr eaLnBrk="1" hangingPunct="1"/>
              <a:t>65</a:t>
            </a:fld>
            <a:endParaRPr lang="en-US" altLang="es-MX" sz="1200" i="0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D8BF78F0-0133-4DCE-83FB-C31B8EE266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86A81A80-1DBC-4973-AE67-83C91A3DC8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MX" altLang="es-MX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892877ED-196D-40C4-A2D1-CF762BD3E0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FBAE74C-4BBB-48F4-8E7B-12AD116B6C10}" type="slidenum">
              <a:rPr lang="en-US" altLang="es-MX" sz="1200" i="0"/>
              <a:pPr eaLnBrk="1" hangingPunct="1"/>
              <a:t>66</a:t>
            </a:fld>
            <a:endParaRPr lang="en-US" altLang="es-MX" sz="1200" i="0"/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2B546A24-380F-40D8-AA45-0592C7AD3F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9398CF83-39D2-4D62-BA03-20D2D1B6A8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_tradnl" altLang="es-MX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D3845539-A94D-4DB3-804C-0C29A0E59E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C5E2A30-DA91-4A55-9313-33F9D8D77174}" type="slidenum">
              <a:rPr lang="en-US" altLang="es-MX" sz="1200" i="0"/>
              <a:pPr eaLnBrk="1" hangingPunct="1"/>
              <a:t>6</a:t>
            </a:fld>
            <a:endParaRPr lang="en-US" altLang="es-MX" sz="1200" i="0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E19BF49E-695D-4297-AD4B-8114F2A3C9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7FB0ABFD-DB8A-4C5D-AE3F-0DB01B81E0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34F9627D-EE3B-41CC-8A45-FD0F366A4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2AF3A7C-E1CC-4C18-A0C3-612D85BD8D14}" type="slidenum">
              <a:rPr lang="en-US" altLang="es-MX" sz="1200" i="0"/>
              <a:pPr eaLnBrk="1" hangingPunct="1"/>
              <a:t>7</a:t>
            </a:fld>
            <a:endParaRPr lang="en-US" altLang="es-MX" sz="1200" i="0"/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7822FEE0-C417-482A-B6A8-4F41CB8F84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B5B4FF18-3D8B-4494-9145-F8D3A833EA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D20DEB86-4B17-41B2-86DB-2F118D947E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36BE087-40CE-41CB-9FA7-0678F0761717}" type="slidenum">
              <a:rPr lang="en-US" altLang="es-MX" sz="1200" i="0"/>
              <a:pPr eaLnBrk="1" hangingPunct="1"/>
              <a:t>8</a:t>
            </a:fld>
            <a:endParaRPr lang="en-US" altLang="es-MX" sz="1200" i="0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58EBFD15-E66D-48A8-B1D2-F2DBE59B20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8D396CC-C4AC-4D59-AE82-5C139D5127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42AA96C5-7281-4A80-AE92-EF871E1A98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4910500-B3A2-484A-9D2F-31AEB7D851EF}" type="slidenum">
              <a:rPr lang="en-US" altLang="es-MX" sz="1200" i="0"/>
              <a:pPr eaLnBrk="1" hangingPunct="1"/>
              <a:t>10</a:t>
            </a:fld>
            <a:endParaRPr lang="en-US" altLang="es-MX" sz="1200" i="0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9EB3F084-8830-4E3F-87C8-781B781EC1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9464EF45-C735-4635-BD9B-75DC6D6126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E76F78BF-2C27-4EFC-A3FE-BE8F53095D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81063DD-4450-4BF5-B229-E10679A30213}" type="slidenum">
              <a:rPr lang="en-US" altLang="es-MX" sz="1200" i="0"/>
              <a:pPr eaLnBrk="1" hangingPunct="1"/>
              <a:t>11</a:t>
            </a:fld>
            <a:endParaRPr lang="en-US" altLang="es-MX" sz="1200" i="0"/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A39BDA7B-CA22-4A3E-B2FD-736457DA74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4D278E4B-5763-40E5-899D-E5C3C3FAEF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1" lang="es-ES_tradnl" altLang="es-MX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29 Marcador de fecha">
            <a:extLst>
              <a:ext uri="{FF2B5EF4-FFF2-40B4-BE49-F238E27FC236}">
                <a16:creationId xmlns:a16="http://schemas.microsoft.com/office/drawing/2014/main" id="{4F0F5724-2B4D-4014-BDD8-66C35A62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DD29FA-0FE1-4ED6-BD00-D760A755BEE0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5" name="18 Marcador de pie de página">
            <a:extLst>
              <a:ext uri="{FF2B5EF4-FFF2-40B4-BE49-F238E27FC236}">
                <a16:creationId xmlns:a16="http://schemas.microsoft.com/office/drawing/2014/main" id="{1E72A060-1E40-4DAD-9B9E-3675381C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26 Marcador de número de diapositiva">
            <a:extLst>
              <a:ext uri="{FF2B5EF4-FFF2-40B4-BE49-F238E27FC236}">
                <a16:creationId xmlns:a16="http://schemas.microsoft.com/office/drawing/2014/main" id="{FF444C2C-A6B4-4EC5-9561-C7485DBC4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CCE1F3"/>
                </a:solidFill>
                <a:effectLst>
                  <a:outerShdw blurRad="38100" dist="38100" dir="2700000" algn="tl">
                    <a:srgbClr val="FFFFFF"/>
                  </a:outerShdw>
                </a:effectLst>
              </a:defRPr>
            </a:lvl1pPr>
          </a:lstStyle>
          <a:p>
            <a:fld id="{1ABC2DBD-C4DF-4016-94C4-901B679617C0}" type="slidenum">
              <a:rPr lang="es-MX" altLang="es-MX"/>
              <a:pPr/>
              <a:t>‹Nº›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1830085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9 Marcador de fecha">
            <a:extLst>
              <a:ext uri="{FF2B5EF4-FFF2-40B4-BE49-F238E27FC236}">
                <a16:creationId xmlns:a16="http://schemas.microsoft.com/office/drawing/2014/main" id="{BEDA4A79-28AF-4209-9DAC-FD929EC7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C38FA-A712-4A67-B19A-5FEC8AA8993F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5" name="21 Marcador de pie de página">
            <a:extLst>
              <a:ext uri="{FF2B5EF4-FFF2-40B4-BE49-F238E27FC236}">
                <a16:creationId xmlns:a16="http://schemas.microsoft.com/office/drawing/2014/main" id="{D4FF8C6F-DB9B-4644-9793-51CA0F184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17 Marcador de número de diapositiva">
            <a:extLst>
              <a:ext uri="{FF2B5EF4-FFF2-40B4-BE49-F238E27FC236}">
                <a16:creationId xmlns:a16="http://schemas.microsoft.com/office/drawing/2014/main" id="{835A1668-5836-4E78-8897-55644941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56AC3B-00D4-4115-B764-825ADC0056F0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71639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9 Marcador de fecha">
            <a:extLst>
              <a:ext uri="{FF2B5EF4-FFF2-40B4-BE49-F238E27FC236}">
                <a16:creationId xmlns:a16="http://schemas.microsoft.com/office/drawing/2014/main" id="{CAE47289-2958-446C-9E57-D4123743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CDF72-8FCC-4B4B-B2F7-C135EF64661B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5" name="21 Marcador de pie de página">
            <a:extLst>
              <a:ext uri="{FF2B5EF4-FFF2-40B4-BE49-F238E27FC236}">
                <a16:creationId xmlns:a16="http://schemas.microsoft.com/office/drawing/2014/main" id="{CA3454EE-8FC7-438C-AB63-12572DDF4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17 Marcador de número de diapositiva">
            <a:extLst>
              <a:ext uri="{FF2B5EF4-FFF2-40B4-BE49-F238E27FC236}">
                <a16:creationId xmlns:a16="http://schemas.microsoft.com/office/drawing/2014/main" id="{1CC75EAA-141F-4B71-8888-EA3D598A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39FDDD-4585-4F49-ACFA-BB69B4D4BD50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88318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ítulo, 1 objeto y 2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44800" y="533400"/>
            <a:ext cx="8940800" cy="685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946400" y="1600200"/>
            <a:ext cx="4419600" cy="5029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7569200" y="1600200"/>
            <a:ext cx="4419600" cy="24384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7569200" y="4191000"/>
            <a:ext cx="4419600" cy="24384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E0B74EC2-FCC6-4A3A-B171-16B06AB03B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074400" y="6172200"/>
            <a:ext cx="863600" cy="457200"/>
          </a:xfrm>
        </p:spPr>
        <p:txBody>
          <a:bodyPr/>
          <a:lstStyle>
            <a:lvl1pPr>
              <a:defRPr/>
            </a:lvl1pPr>
          </a:lstStyle>
          <a:p>
            <a:fld id="{FEA36017-16C8-4ED5-83FA-4656A1A4E741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197510223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461" y="1935480"/>
            <a:ext cx="11010939" cy="438912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9 Marcador de fecha">
            <a:extLst>
              <a:ext uri="{FF2B5EF4-FFF2-40B4-BE49-F238E27FC236}">
                <a16:creationId xmlns:a16="http://schemas.microsoft.com/office/drawing/2014/main" id="{ECC4973D-1CC1-4765-AE38-324165B35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CF3FA-E393-45B2-9622-E47BFE5AC884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5" name="21 Marcador de pie de página">
            <a:extLst>
              <a:ext uri="{FF2B5EF4-FFF2-40B4-BE49-F238E27FC236}">
                <a16:creationId xmlns:a16="http://schemas.microsoft.com/office/drawing/2014/main" id="{A79745E0-C25B-4C80-9F3F-8FA6EEF2E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17 Marcador de número de diapositiva">
            <a:extLst>
              <a:ext uri="{FF2B5EF4-FFF2-40B4-BE49-F238E27FC236}">
                <a16:creationId xmlns:a16="http://schemas.microsoft.com/office/drawing/2014/main" id="{E9B5646A-27B2-4D83-8420-384211D8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6B8C22-EF26-4E14-8876-5EAB325910F1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61030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>
            <a:extLst>
              <a:ext uri="{FF2B5EF4-FFF2-40B4-BE49-F238E27FC236}">
                <a16:creationId xmlns:a16="http://schemas.microsoft.com/office/drawing/2014/main" id="{56A4BE52-6F48-47AF-92B3-DCC7EC27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361F0-B82E-4504-8846-F284AD08FA78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5" name="4 Marcador de pie de página">
            <a:extLst>
              <a:ext uri="{FF2B5EF4-FFF2-40B4-BE49-F238E27FC236}">
                <a16:creationId xmlns:a16="http://schemas.microsoft.com/office/drawing/2014/main" id="{B04515B1-74D9-41FB-886B-EA9C2B7A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332ECBBA-A76B-43DC-B7EE-896EF4DD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CCE1F3"/>
                </a:solidFill>
                <a:effectLst>
                  <a:outerShdw blurRad="38100" dist="38100" dir="2700000" algn="tl">
                    <a:srgbClr val="FFFFFF"/>
                  </a:outerShdw>
                </a:effectLst>
              </a:defRPr>
            </a:lvl1pPr>
          </a:lstStyle>
          <a:p>
            <a:fld id="{F42F6E9D-0E2B-4CCC-8051-C7917FC9DDA0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60284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9 Marcador de fecha">
            <a:extLst>
              <a:ext uri="{FF2B5EF4-FFF2-40B4-BE49-F238E27FC236}">
                <a16:creationId xmlns:a16="http://schemas.microsoft.com/office/drawing/2014/main" id="{812CE1AC-2C3F-448A-BC13-422836581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C16DB-1DC8-421C-9CEA-2832ACDD8B52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6" name="21 Marcador de pie de página">
            <a:extLst>
              <a:ext uri="{FF2B5EF4-FFF2-40B4-BE49-F238E27FC236}">
                <a16:creationId xmlns:a16="http://schemas.microsoft.com/office/drawing/2014/main" id="{A8EDB08B-0A13-488B-974E-ABACE5722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17 Marcador de número de diapositiva">
            <a:extLst>
              <a:ext uri="{FF2B5EF4-FFF2-40B4-BE49-F238E27FC236}">
                <a16:creationId xmlns:a16="http://schemas.microsoft.com/office/drawing/2014/main" id="{CC586934-25C2-4C5F-AB1F-CE0EA9B5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B3BE44-234F-49E9-89A6-50DF98A7501E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7070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9 Marcador de fecha">
            <a:extLst>
              <a:ext uri="{FF2B5EF4-FFF2-40B4-BE49-F238E27FC236}">
                <a16:creationId xmlns:a16="http://schemas.microsoft.com/office/drawing/2014/main" id="{7EBF50A2-8FCF-4811-AF8F-ED25FD5D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BD4D7-91F3-454A-933A-A694F74C029C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8" name="21 Marcador de pie de página">
            <a:extLst>
              <a:ext uri="{FF2B5EF4-FFF2-40B4-BE49-F238E27FC236}">
                <a16:creationId xmlns:a16="http://schemas.microsoft.com/office/drawing/2014/main" id="{B85FEBF1-823F-44C4-9C37-B36322740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17 Marcador de número de diapositiva">
            <a:extLst>
              <a:ext uri="{FF2B5EF4-FFF2-40B4-BE49-F238E27FC236}">
                <a16:creationId xmlns:a16="http://schemas.microsoft.com/office/drawing/2014/main" id="{51986954-EFDF-42F8-BC78-D36DD655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041879-6EC3-4A3B-9E22-5C557E0D27EF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4076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9 Marcador de fecha">
            <a:extLst>
              <a:ext uri="{FF2B5EF4-FFF2-40B4-BE49-F238E27FC236}">
                <a16:creationId xmlns:a16="http://schemas.microsoft.com/office/drawing/2014/main" id="{506662FF-0A05-48F2-88A0-1C76169F9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F0BFC-17E7-45A0-B4BA-9B880C1BBA78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4" name="21 Marcador de pie de página">
            <a:extLst>
              <a:ext uri="{FF2B5EF4-FFF2-40B4-BE49-F238E27FC236}">
                <a16:creationId xmlns:a16="http://schemas.microsoft.com/office/drawing/2014/main" id="{2A5710C1-AD07-49C7-B93D-A33471424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17 Marcador de número de diapositiva">
            <a:extLst>
              <a:ext uri="{FF2B5EF4-FFF2-40B4-BE49-F238E27FC236}">
                <a16:creationId xmlns:a16="http://schemas.microsoft.com/office/drawing/2014/main" id="{9B6015A6-ED5C-4684-9EC7-D9E9D9C6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A462A1-3069-4685-88C1-0A5AD70EF131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5335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 Marcador de fecha">
            <a:extLst>
              <a:ext uri="{FF2B5EF4-FFF2-40B4-BE49-F238E27FC236}">
                <a16:creationId xmlns:a16="http://schemas.microsoft.com/office/drawing/2014/main" id="{0B6D7634-5477-47B0-BA5A-5FCB20A04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1B7BE-FD88-4B83-9E02-7869F2173034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3" name="21 Marcador de pie de página">
            <a:extLst>
              <a:ext uri="{FF2B5EF4-FFF2-40B4-BE49-F238E27FC236}">
                <a16:creationId xmlns:a16="http://schemas.microsoft.com/office/drawing/2014/main" id="{C84CB1D2-DF1C-4F2F-90FB-FA802517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17 Marcador de número de diapositiva">
            <a:extLst>
              <a:ext uri="{FF2B5EF4-FFF2-40B4-BE49-F238E27FC236}">
                <a16:creationId xmlns:a16="http://schemas.microsoft.com/office/drawing/2014/main" id="{56B38516-E997-453D-91E5-FA162DF1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75DD14-2D34-4F33-922E-B309865CEB19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839210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9 Marcador de fecha">
            <a:extLst>
              <a:ext uri="{FF2B5EF4-FFF2-40B4-BE49-F238E27FC236}">
                <a16:creationId xmlns:a16="http://schemas.microsoft.com/office/drawing/2014/main" id="{BFB72446-FA0B-45C7-9CB7-5C20A8D5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24B90-F65F-49A7-939D-DDD9EC5FC8DF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6" name="21 Marcador de pie de página">
            <a:extLst>
              <a:ext uri="{FF2B5EF4-FFF2-40B4-BE49-F238E27FC236}">
                <a16:creationId xmlns:a16="http://schemas.microsoft.com/office/drawing/2014/main" id="{E90FD0C3-F1CC-4A7E-8EFA-D0574E3F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17 Marcador de número de diapositiva">
            <a:extLst>
              <a:ext uri="{FF2B5EF4-FFF2-40B4-BE49-F238E27FC236}">
                <a16:creationId xmlns:a16="http://schemas.microsoft.com/office/drawing/2014/main" id="{35D31A38-1772-4B76-BBD8-6BE47B45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38A198-D4C0-444E-B3AF-D33740D17EEE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20495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3 Recortar y redondear rectángulo de esquina sencilla">
            <a:extLst>
              <a:ext uri="{FF2B5EF4-FFF2-40B4-BE49-F238E27FC236}">
                <a16:creationId xmlns:a16="http://schemas.microsoft.com/office/drawing/2014/main" id="{BDFC5EB2-80FC-45E4-A043-62CB6926685C}"/>
              </a:ext>
            </a:extLst>
          </p:cNvPr>
          <p:cNvSpPr/>
          <p:nvPr/>
        </p:nvSpPr>
        <p:spPr>
          <a:xfrm rot="420000" flipV="1">
            <a:off x="4220633" y="1108075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14 Triángulo rectángulo">
            <a:extLst>
              <a:ext uri="{FF2B5EF4-FFF2-40B4-BE49-F238E27FC236}">
                <a16:creationId xmlns:a16="http://schemas.microsoft.com/office/drawing/2014/main" id="{2A35A55B-5BB8-4329-9ADF-83BF63614609}"/>
              </a:ext>
            </a:extLst>
          </p:cNvPr>
          <p:cNvSpPr/>
          <p:nvPr/>
        </p:nvSpPr>
        <p:spPr>
          <a:xfrm rot="420000" flipV="1">
            <a:off x="10672234" y="5359401"/>
            <a:ext cx="207433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0"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15 Forma libre">
            <a:extLst>
              <a:ext uri="{FF2B5EF4-FFF2-40B4-BE49-F238E27FC236}">
                <a16:creationId xmlns:a16="http://schemas.microsoft.com/office/drawing/2014/main" id="{43A79E10-FFEF-467B-864A-BD0E9F874270}"/>
              </a:ext>
            </a:extLst>
          </p:cNvPr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16 Forma libre">
            <a:extLst>
              <a:ext uri="{FF2B5EF4-FFF2-40B4-BE49-F238E27FC236}">
                <a16:creationId xmlns:a16="http://schemas.microsoft.com/office/drawing/2014/main" id="{99F07920-E090-427C-A0D5-6BC8B66550DF}"/>
              </a:ext>
            </a:extLst>
          </p:cNvPr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9" name="4 Marcador de fecha">
            <a:extLst>
              <a:ext uri="{FF2B5EF4-FFF2-40B4-BE49-F238E27FC236}">
                <a16:creationId xmlns:a16="http://schemas.microsoft.com/office/drawing/2014/main" id="{11FF1421-F938-497B-900A-1A38EF453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A978B-6D3B-40EA-9E52-4C78FCE298DC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10" name="5 Marcador de pie de página">
            <a:extLst>
              <a:ext uri="{FF2B5EF4-FFF2-40B4-BE49-F238E27FC236}">
                <a16:creationId xmlns:a16="http://schemas.microsoft.com/office/drawing/2014/main" id="{260542E6-00CB-46D1-9089-0E2ADC2C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1" name="6 Marcador de número de diapositiva">
            <a:extLst>
              <a:ext uri="{FF2B5EF4-FFF2-40B4-BE49-F238E27FC236}">
                <a16:creationId xmlns:a16="http://schemas.microsoft.com/office/drawing/2014/main" id="{41DA7037-904C-4A3A-A3BC-E2C29A04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>
            <a:lvl1pPr>
              <a:defRPr/>
            </a:lvl1pPr>
          </a:lstStyle>
          <a:p>
            <a:fld id="{6D09F11F-32E2-4C4C-95B0-CB28B0D2634D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121503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>
            <a:extLst>
              <a:ext uri="{FF2B5EF4-FFF2-40B4-BE49-F238E27FC236}">
                <a16:creationId xmlns:a16="http://schemas.microsoft.com/office/drawing/2014/main" id="{6B800CA4-A550-4E43-88FE-774C5552A0EE}"/>
              </a:ext>
            </a:extLst>
          </p:cNvPr>
          <p:cNvSpPr>
            <a:spLocks/>
          </p:cNvSpPr>
          <p:nvPr/>
        </p:nvSpPr>
        <p:spPr bwMode="auto">
          <a:xfrm>
            <a:off x="-12700" y="-7938"/>
            <a:ext cx="1221740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8" name="7 Forma libre">
            <a:extLst>
              <a:ext uri="{FF2B5EF4-FFF2-40B4-BE49-F238E27FC236}">
                <a16:creationId xmlns:a16="http://schemas.microsoft.com/office/drawing/2014/main" id="{AEE3644B-A459-4EE1-9276-12069836EFB6}"/>
              </a:ext>
            </a:extLst>
          </p:cNvPr>
          <p:cNvSpPr>
            <a:spLocks/>
          </p:cNvSpPr>
          <p:nvPr/>
        </p:nvSpPr>
        <p:spPr bwMode="auto">
          <a:xfrm>
            <a:off x="5842000" y="-7938"/>
            <a:ext cx="63500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sz="2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7172" name="8 Marcador de título">
            <a:extLst>
              <a:ext uri="{FF2B5EF4-FFF2-40B4-BE49-F238E27FC236}">
                <a16:creationId xmlns:a16="http://schemas.microsoft.com/office/drawing/2014/main" id="{8A349041-E611-46C1-ABC7-BBAF3450AC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70485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título del patrón</a:t>
            </a:r>
            <a:endParaRPr lang="en-US" altLang="es-MX"/>
          </a:p>
        </p:txBody>
      </p:sp>
      <p:sp>
        <p:nvSpPr>
          <p:cNvPr id="7173" name="29 Marcador de texto">
            <a:extLst>
              <a:ext uri="{FF2B5EF4-FFF2-40B4-BE49-F238E27FC236}">
                <a16:creationId xmlns:a16="http://schemas.microsoft.com/office/drawing/2014/main" id="{2347B21C-064E-48FB-9EFA-D385796D8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935164"/>
            <a:ext cx="109728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MX"/>
              <a:t>Haga clic para modificar el estilo de texto del patrón</a:t>
            </a:r>
          </a:p>
          <a:p>
            <a:pPr lvl="1"/>
            <a:r>
              <a:rPr lang="es-ES" altLang="es-MX"/>
              <a:t>Segundo nivel</a:t>
            </a:r>
          </a:p>
          <a:p>
            <a:pPr lvl="2"/>
            <a:r>
              <a:rPr lang="es-ES" altLang="es-MX"/>
              <a:t>Tercer nivel</a:t>
            </a:r>
          </a:p>
          <a:p>
            <a:pPr lvl="3"/>
            <a:r>
              <a:rPr lang="es-ES" altLang="es-MX"/>
              <a:t>Cuarto nivel</a:t>
            </a:r>
          </a:p>
          <a:p>
            <a:pPr lvl="4"/>
            <a:r>
              <a:rPr lang="es-ES" altLang="es-MX"/>
              <a:t>Quinto nivel</a:t>
            </a:r>
            <a:endParaRPr lang="en-US" altLang="es-MX"/>
          </a:p>
        </p:txBody>
      </p:sp>
      <p:sp>
        <p:nvSpPr>
          <p:cNvPr id="10" name="9 Marcador de fecha">
            <a:extLst>
              <a:ext uri="{FF2B5EF4-FFF2-40B4-BE49-F238E27FC236}">
                <a16:creationId xmlns:a16="http://schemas.microsoft.com/office/drawing/2014/main" id="{CDCCE5BE-2D79-4DA8-BB8A-201BC59577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fld id="{072475F8-23FE-4D4D-A23C-C3569F397D23}" type="datetime1">
              <a:rPr lang="es-ES"/>
              <a:pPr>
                <a:defRPr/>
              </a:pPr>
              <a:t>18/01/2023</a:t>
            </a:fld>
            <a:endParaRPr lang="es-MX"/>
          </a:p>
        </p:txBody>
      </p:sp>
      <p:sp>
        <p:nvSpPr>
          <p:cNvPr id="22" name="21 Marcador de pie de página">
            <a:extLst>
              <a:ext uri="{FF2B5EF4-FFF2-40B4-BE49-F238E27FC236}">
                <a16:creationId xmlns:a16="http://schemas.microsoft.com/office/drawing/2014/main" id="{FBA04D5E-405C-4193-B1D9-6B30D525BD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18" name="17 Marcador de número de diapositiva">
            <a:extLst>
              <a:ext uri="{FF2B5EF4-FFF2-40B4-BE49-F238E27FC236}">
                <a16:creationId xmlns:a16="http://schemas.microsoft.com/office/drawing/2014/main" id="{D53D9CBC-6D14-43EF-B763-BF1ACB2D0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solidFill>
                  <a:srgbClr val="4A566A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72B5E26E-042E-4B31-BDCD-43461229DBDE}" type="slidenum">
              <a:rPr lang="es-ES" altLang="es-MX"/>
              <a:pPr/>
              <a:t>‹Nº›</a:t>
            </a:fld>
            <a:endParaRPr lang="es-ES" altLang="es-MX"/>
          </a:p>
        </p:txBody>
      </p:sp>
      <p:grpSp>
        <p:nvGrpSpPr>
          <p:cNvPr id="7177" name="1 Grupo">
            <a:extLst>
              <a:ext uri="{FF2B5EF4-FFF2-40B4-BE49-F238E27FC236}">
                <a16:creationId xmlns:a16="http://schemas.microsoft.com/office/drawing/2014/main" id="{B30C3632-2C69-47F7-BF51-CDE2EE27021D}"/>
              </a:ext>
            </a:extLst>
          </p:cNvPr>
          <p:cNvGrpSpPr>
            <a:grpSpLocks/>
          </p:cNvGrpSpPr>
          <p:nvPr/>
        </p:nvGrpSpPr>
        <p:grpSpPr bwMode="auto">
          <a:xfrm>
            <a:off x="-25399" y="203200"/>
            <a:ext cx="12240684" cy="647700"/>
            <a:chOff x="-19045" y="216550"/>
            <a:chExt cx="9180548" cy="649224"/>
          </a:xfrm>
        </p:grpSpPr>
        <p:sp>
          <p:nvSpPr>
            <p:cNvPr id="12" name="11 Forma libre">
              <a:extLst>
                <a:ext uri="{FF2B5EF4-FFF2-40B4-BE49-F238E27FC236}">
                  <a16:creationId xmlns:a16="http://schemas.microsoft.com/office/drawing/2014/main" id="{163B4F20-6717-4807-8EAC-9E49D0F34537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kumimoji="0"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12 Forma libre">
              <a:extLst>
                <a:ext uri="{FF2B5EF4-FFF2-40B4-BE49-F238E27FC236}">
                  <a16:creationId xmlns:a16="http://schemas.microsoft.com/office/drawing/2014/main" id="{1598928D-3AB0-4A24-AAC8-E8876F698455}"/>
                </a:ext>
              </a:extLst>
            </p:cNvPr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kumimoji="0"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799" r:id="rId2"/>
    <p:sldLayoutId id="2147483808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9" r:id="rId9"/>
    <p:sldLayoutId id="2147483805" r:id="rId10"/>
    <p:sldLayoutId id="2147483806" r:id="rId11"/>
    <p:sldLayoutId id="214748381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FEB80A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FEB80A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00ADDC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polbond/Clusterin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c/ca/Triangle_inequality.sv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hyperlink" Target="https://github.com/jpposadas/FakeNewsCorpusSpanis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late.google.com/website?sl=en&amp;tl=es&amp;hl=es&amp;prev=search&amp;u=https://www.synapse.org/" TargetMode="External"/><Relationship Id="rId2" Type="http://schemas.openxmlformats.org/officeDocument/2006/relationships/hyperlink" Target="https://www.synapse.org/#!Synapse:syn430133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rnacentral.org/expert-database/greengen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1027">
            <a:extLst>
              <a:ext uri="{FF2B5EF4-FFF2-40B4-BE49-F238E27FC236}">
                <a16:creationId xmlns:a16="http://schemas.microsoft.com/office/drawing/2014/main" id="{E454DD4D-3C25-404B-919C-6BBFEAE2580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15747" y="4725168"/>
            <a:ext cx="8347396" cy="936080"/>
          </a:xfrm>
        </p:spPr>
        <p:txBody>
          <a:bodyPr anchor="ctr"/>
          <a:lstStyle/>
          <a:p>
            <a:pPr marR="0" algn="ctr" eaLnBrk="1" hangingPunct="1"/>
            <a:endParaRPr lang="en-US" altLang="es-MX" sz="3200" b="1" dirty="0">
              <a:latin typeface="Abadi" panose="020B0604020104020204" pitchFamily="34" charset="0"/>
            </a:endParaRPr>
          </a:p>
          <a:p>
            <a:pPr marR="0" algn="ctr" eaLnBrk="1" hangingPunct="1"/>
            <a:r>
              <a:rPr lang="es-ES" altLang="es-MX" sz="2800" b="1" dirty="0">
                <a:solidFill>
                  <a:srgbClr val="D6ECFF"/>
                </a:solidFill>
                <a:latin typeface="Abadi" panose="020B0604020104020204" pitchFamily="34" charset="0"/>
              </a:rPr>
              <a:t>Algoritmos de Agrupamiento</a:t>
            </a:r>
          </a:p>
          <a:p>
            <a:pPr marR="0" algn="ctr" eaLnBrk="1" hangingPunct="1"/>
            <a:endParaRPr lang="es-ES" altLang="es-MX" sz="4800" dirty="0">
              <a:latin typeface="Abadi" panose="020B0604020104020204" pitchFamily="34" charset="0"/>
            </a:endParaRPr>
          </a:p>
        </p:txBody>
      </p:sp>
      <p:sp>
        <p:nvSpPr>
          <p:cNvPr id="12292" name="Text Box 1033">
            <a:extLst>
              <a:ext uri="{FF2B5EF4-FFF2-40B4-BE49-F238E27FC236}">
                <a16:creationId xmlns:a16="http://schemas.microsoft.com/office/drawing/2014/main" id="{EA5F66C5-73CC-4530-8CB2-1CF45723A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9170" y="5270431"/>
            <a:ext cx="48205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 anchor="ctr"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s-ES_tradnl" altLang="es-MX" i="0" dirty="0">
                <a:latin typeface="Abadi" panose="020B0604020104020204" pitchFamily="34" charset="0"/>
                <a:ea typeface="Tahoma"/>
                <a:cs typeface="Tahoma"/>
              </a:rPr>
              <a:t>Dr. Paul Erick Méndez Monroy</a:t>
            </a:r>
            <a:endParaRPr lang="es-ES_tradnl" altLang="es-MX" i="0" dirty="0">
              <a:latin typeface="Abadi" panose="020B0604020104020204" pitchFamily="34" charset="0"/>
            </a:endParaRPr>
          </a:p>
        </p:txBody>
      </p:sp>
      <p:sp>
        <p:nvSpPr>
          <p:cNvPr id="10251" name="AutoShape 1035" descr="https://www.unam.mx/sites/default/files/images/unam.svg">
            <a:extLst>
              <a:ext uri="{FF2B5EF4-FFF2-40B4-BE49-F238E27FC236}">
                <a16:creationId xmlns:a16="http://schemas.microsoft.com/office/drawing/2014/main" id="{E3EA5B55-C7B5-4033-84FB-544BB2619F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2275" y="-182563"/>
            <a:ext cx="304800" cy="304801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53" name="AutoShape 1037" descr="https://www.unam.mx/sites/default/files/images/unam.svg">
            <a:extLst>
              <a:ext uri="{FF2B5EF4-FFF2-40B4-BE49-F238E27FC236}">
                <a16:creationId xmlns:a16="http://schemas.microsoft.com/office/drawing/2014/main" id="{E69EAE9D-C64F-4195-A731-48F34CC91D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2275" y="-182563"/>
            <a:ext cx="304800" cy="304801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55" name="AutoShape 1039" descr="https://www.unam.mx/sites/default/files/images/unam.svg">
            <a:extLst>
              <a:ext uri="{FF2B5EF4-FFF2-40B4-BE49-F238E27FC236}">
                <a16:creationId xmlns:a16="http://schemas.microsoft.com/office/drawing/2014/main" id="{B1D00826-BA84-4229-B922-0969A68690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2275" y="-182563"/>
            <a:ext cx="304800" cy="304801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57" name="AutoShape 1041" descr="https://www.unam.mx/sites/default/files/images/unam.svg">
            <a:extLst>
              <a:ext uri="{FF2B5EF4-FFF2-40B4-BE49-F238E27FC236}">
                <a16:creationId xmlns:a16="http://schemas.microsoft.com/office/drawing/2014/main" id="{3775B4C7-6DC2-4FAD-B546-DCBF739BB2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92275" y="-182563"/>
            <a:ext cx="304800" cy="304801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3" name="Picture 1047" descr="Resultado de imagen de unam logo dorado sin fondo&quot;">
            <a:extLst>
              <a:ext uri="{FF2B5EF4-FFF2-40B4-BE49-F238E27FC236}">
                <a16:creationId xmlns:a16="http://schemas.microsoft.com/office/drawing/2014/main" id="{649F6360-52C4-4711-8015-A646263F9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581" y="1124744"/>
            <a:ext cx="2058987" cy="22860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472051F-0F62-C0B3-C178-310E6E56B83E}"/>
              </a:ext>
            </a:extLst>
          </p:cNvPr>
          <p:cNvSpPr txBox="1"/>
          <p:nvPr/>
        </p:nvSpPr>
        <p:spPr>
          <a:xfrm>
            <a:off x="3232979" y="6162109"/>
            <a:ext cx="611293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MX" sz="1800" dirty="0">
                <a:solidFill>
                  <a:schemeClr val="tx1"/>
                </a:solidFill>
                <a:latin typeface="Abadi" panose="020B06040201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https://github.com/polbond/Clustering</a:t>
            </a:r>
            <a:endParaRPr lang="es-MX" sz="18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s-MX" sz="1800" dirty="0" err="1">
                <a:solidFill>
                  <a:schemeClr val="tx1"/>
                </a:solidFill>
                <a:latin typeface="Abadi" panose="020B0604020104020204" pitchFamily="34" charset="0"/>
              </a:rPr>
              <a:t>erick.mendez</a:t>
            </a:r>
            <a:r>
              <a:rPr lang="es-MX" sz="1800" dirty="0">
                <a:solidFill>
                  <a:schemeClr val="tx1"/>
                </a:solidFill>
                <a:latin typeface="Abadi" panose="020B0604020104020204" pitchFamily="34" charset="0"/>
              </a:rPr>
              <a:t> @iimas.unam.mx</a:t>
            </a:r>
          </a:p>
        </p:txBody>
      </p:sp>
      <p:sp>
        <p:nvSpPr>
          <p:cNvPr id="2" name="Text Box 1033">
            <a:extLst>
              <a:ext uri="{FF2B5EF4-FFF2-40B4-BE49-F238E27FC236}">
                <a16:creationId xmlns:a16="http://schemas.microsoft.com/office/drawing/2014/main" id="{C3F66151-A6A3-A9B4-6B2A-E3B7DBDB8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605" y="3830270"/>
            <a:ext cx="10251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s-ES_tradnl" altLang="es-MX" b="1" i="0" dirty="0">
                <a:latin typeface="Abadi" panose="020B0604020104020204" pitchFamily="34" charset="0"/>
                <a:ea typeface="Tahoma"/>
                <a:cs typeface="Tahoma"/>
              </a:rPr>
              <a:t>6ta. Escuela de Inverno en Ciencia de datos y Sistemas Complejos </a:t>
            </a:r>
            <a:endParaRPr lang="es-ES_tradnl" altLang="es-MX" b="1" i="0" dirty="0">
              <a:latin typeface="Abadi" panose="020B0604020104020204" pitchFamily="34" charset="0"/>
            </a:endParaRPr>
          </a:p>
        </p:txBody>
      </p:sp>
      <p:sp>
        <p:nvSpPr>
          <p:cNvPr id="4" name="Text Box 1033">
            <a:extLst>
              <a:ext uri="{FF2B5EF4-FFF2-40B4-BE49-F238E27FC236}">
                <a16:creationId xmlns:a16="http://schemas.microsoft.com/office/drawing/2014/main" id="{182172B2-5EDE-0A2F-5D77-55B6C88D1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268" y="1182811"/>
            <a:ext cx="8000354" cy="209288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sx="200000" sy="200000" algn="ctr" rotWithShape="0">
              <a:srgbClr val="CEA75A"/>
            </a:outerShdw>
          </a:effectLst>
        </p:spPr>
        <p:txBody>
          <a:bodyPr wrap="square" lIns="91440" tIns="45720" rIns="91440" bIns="45720" anchor="ctr"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s-ES" sz="3200" b="1" i="0" dirty="0">
                <a:solidFill>
                  <a:srgbClr val="B98B1A"/>
                </a:solidFill>
                <a:latin typeface="Abadi" panose="020B0604020104020204" pitchFamily="34" charset="0"/>
              </a:rPr>
              <a:t>Universidad Nacional Autónoma de México</a:t>
            </a:r>
          </a:p>
          <a:p>
            <a:pPr algn="ctr" eaLnBrk="1" hangingPunct="1"/>
            <a:r>
              <a:rPr lang="es-ES" b="1" i="0" dirty="0">
                <a:solidFill>
                  <a:srgbClr val="B98B1A"/>
                </a:solidFill>
                <a:latin typeface="Abadi" panose="020B0604020104020204" pitchFamily="34" charset="0"/>
              </a:rPr>
              <a:t>Unidad Académica del Instituto de Investigaciones en Matemáticas Aplicadas y en Sistemas en el Estado de Yucatán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1792F1A6-7BB5-DDC7-9FEE-A5FEB2C5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946" y="1177888"/>
            <a:ext cx="1584176" cy="224971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>
            <a:extLst>
              <a:ext uri="{FF2B5EF4-FFF2-40B4-BE49-F238E27FC236}">
                <a16:creationId xmlns:a16="http://schemas.microsoft.com/office/drawing/2014/main" id="{CBBF6B2B-B8BC-4025-9454-705B1976BF2F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/>
              <a:t>Similitud</a:t>
            </a:r>
          </a:p>
        </p:txBody>
      </p:sp>
      <p:sp>
        <p:nvSpPr>
          <p:cNvPr id="21507" name="3 Marcador de texto">
            <a:extLst>
              <a:ext uri="{FF2B5EF4-FFF2-40B4-BE49-F238E27FC236}">
                <a16:creationId xmlns:a16="http://schemas.microsoft.com/office/drawing/2014/main" id="{C120BE14-338D-41AA-912E-C23F1D79E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4225" y="2705101"/>
            <a:ext cx="7772400" cy="1509713"/>
          </a:xfrm>
        </p:spPr>
        <p:txBody>
          <a:bodyPr/>
          <a:lstStyle/>
          <a:p>
            <a:pPr eaLnBrk="1" hangingPunct="1"/>
            <a:endParaRPr lang="es-MX" alt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>
            <a:extLst>
              <a:ext uri="{FF2B5EF4-FFF2-40B4-BE49-F238E27FC236}">
                <a16:creationId xmlns:a16="http://schemas.microsoft.com/office/drawing/2014/main" id="{10130D66-872F-43E5-9264-953F046D0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MX"/>
              <a:t>Medidas de similitud</a:t>
            </a:r>
          </a:p>
        </p:txBody>
      </p:sp>
      <p:sp>
        <p:nvSpPr>
          <p:cNvPr id="765955" name="Rectangle 3">
            <a:extLst>
              <a:ext uri="{FF2B5EF4-FFF2-40B4-BE49-F238E27FC236}">
                <a16:creationId xmlns:a16="http://schemas.microsoft.com/office/drawing/2014/main" id="{86D787CB-A904-4206-82B8-2760D6323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1928814"/>
            <a:ext cx="87153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Usualmente, se expresan en términos de distancias: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nos indica que el objeto </a:t>
            </a:r>
            <a:r>
              <a:rPr lang="es-ES" sz="2000" dirty="0">
                <a:solidFill>
                  <a:schemeClr val="tx1"/>
                </a:solidFill>
                <a:latin typeface="Tahoma" pitchFamily="34" charset="0"/>
              </a:rPr>
              <a:t>i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 es más parecido a </a:t>
            </a:r>
            <a:r>
              <a:rPr lang="es-ES" sz="2000" dirty="0">
                <a:solidFill>
                  <a:schemeClr val="tx1"/>
                </a:solidFill>
                <a:latin typeface="Tahoma" pitchFamily="34" charset="0"/>
              </a:rPr>
              <a:t>k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 que a </a:t>
            </a:r>
            <a:r>
              <a:rPr lang="es-ES" sz="2000" dirty="0">
                <a:solidFill>
                  <a:schemeClr val="tx1"/>
                </a:solidFill>
                <a:latin typeface="Tahoma" pitchFamily="34" charset="0"/>
              </a:rPr>
              <a:t>j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	</a:t>
            </a:r>
          </a:p>
          <a:p>
            <a:pPr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La definición de la métrica de similitud será distinta en función del tipo de dato y de la interpretación semántica que nosotros hagamos.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	En otras palabras, la similitud entre objetos es </a:t>
            </a:r>
            <a:r>
              <a:rPr lang="es-ES" sz="24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subjetiva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.</a:t>
            </a:r>
            <a:endParaRPr lang="es-ES" sz="2000" i="0" dirty="0">
              <a:solidFill>
                <a:schemeClr val="tx1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765957" name="Rectangle 5">
            <a:extLst>
              <a:ext uri="{FF2B5EF4-FFF2-40B4-BE49-F238E27FC236}">
                <a16:creationId xmlns:a16="http://schemas.microsoft.com/office/drawing/2014/main" id="{DEC9887A-0AB3-4C99-9AE3-F20373D10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B1FD17E-67B8-4987-9E1F-7AF4389EF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026" name="Object 7">
            <a:extLst>
              <a:ext uri="{FF2B5EF4-FFF2-40B4-BE49-F238E27FC236}">
                <a16:creationId xmlns:a16="http://schemas.microsoft.com/office/drawing/2014/main" id="{3F2E70E9-8838-4254-B918-3730B581F0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1088" y="2822575"/>
          <a:ext cx="21209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1396800" imgH="304560" progId="Equation.3">
                  <p:embed/>
                </p:oleObj>
              </mc:Choice>
              <mc:Fallback>
                <p:oleObj name="Ecuación" r:id="rId3" imgW="1396800" imgH="304560" progId="Equation.3">
                  <p:embed/>
                  <p:pic>
                    <p:nvPicPr>
                      <p:cNvPr id="1026" name="Object 7">
                        <a:extLst>
                          <a:ext uri="{FF2B5EF4-FFF2-40B4-BE49-F238E27FC236}">
                            <a16:creationId xmlns:a16="http://schemas.microsoft.com/office/drawing/2014/main" id="{3F2E70E9-8838-4254-B918-3730B581F0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2822575"/>
                        <a:ext cx="21209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CEE1F06C-7612-47A3-9F68-060067FC7D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MX"/>
              <a:t>Medidas de similitud</a:t>
            </a:r>
          </a:p>
        </p:txBody>
      </p:sp>
      <p:sp>
        <p:nvSpPr>
          <p:cNvPr id="455684" name="Rectangle 4">
            <a:extLst>
              <a:ext uri="{FF2B5EF4-FFF2-40B4-BE49-F238E27FC236}">
                <a16:creationId xmlns:a16="http://schemas.microsoft.com/office/drawing/2014/main" id="{8FA1CBAE-C8EA-4CE7-B3EA-77335FD7D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22532" name="Rectangle 5">
            <a:extLst>
              <a:ext uri="{FF2B5EF4-FFF2-40B4-BE49-F238E27FC236}">
                <a16:creationId xmlns:a16="http://schemas.microsoft.com/office/drawing/2014/main" id="{90BD612A-7319-4A6F-98F3-CEBD158EB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19288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22533" name="Picture 9" descr="gorilla">
            <a:extLst>
              <a:ext uri="{FF2B5EF4-FFF2-40B4-BE49-F238E27FC236}">
                <a16:creationId xmlns:a16="http://schemas.microsoft.com/office/drawing/2014/main" id="{D221EBCF-FBDE-4159-ACE8-A1DBB1E9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1928814"/>
            <a:ext cx="1350962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0" descr="chimp">
            <a:extLst>
              <a:ext uri="{FF2B5EF4-FFF2-40B4-BE49-F238E27FC236}">
                <a16:creationId xmlns:a16="http://schemas.microsoft.com/office/drawing/2014/main" id="{F1056515-9F30-40A2-988F-BD66E0167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024064"/>
            <a:ext cx="927100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91" name="Rectangle 11">
            <a:extLst>
              <a:ext uri="{FF2B5EF4-FFF2-40B4-BE49-F238E27FC236}">
                <a16:creationId xmlns:a16="http://schemas.microsoft.com/office/drawing/2014/main" id="{5A58EE8E-22E7-47FC-B026-9D8841846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564" y="3795714"/>
            <a:ext cx="1265237" cy="1012825"/>
          </a:xfrm>
          <a:prstGeom prst="rect">
            <a:avLst/>
          </a:prstGeom>
          <a:solidFill>
            <a:srgbClr val="969696"/>
          </a:solidFill>
          <a:ln w="9525">
            <a:miter lim="800000"/>
            <a:headEnd/>
            <a:tailEnd/>
          </a:ln>
          <a:effectLst/>
          <a:scene3d>
            <a:camera prst="legacyObliqueBottom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969696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5692" name="Rectangle 12">
            <a:extLst>
              <a:ext uri="{FF2B5EF4-FFF2-40B4-BE49-F238E27FC236}">
                <a16:creationId xmlns:a16="http://schemas.microsoft.com/office/drawing/2014/main" id="{EEE72893-9ABF-4AFF-A090-7349B3F0C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3675" y="3729039"/>
            <a:ext cx="1265238" cy="1012825"/>
          </a:xfrm>
          <a:prstGeom prst="rect">
            <a:avLst/>
          </a:prstGeom>
          <a:solidFill>
            <a:srgbClr val="969696"/>
          </a:solidFill>
          <a:ln w="9525">
            <a:miter lim="800000"/>
            <a:headEnd/>
            <a:tailEnd/>
          </a:ln>
          <a:effectLst/>
          <a:scene3d>
            <a:camera prst="legacyObliqueBottom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969696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5693" name="Rectangle 13">
            <a:extLst>
              <a:ext uri="{FF2B5EF4-FFF2-40B4-BE49-F238E27FC236}">
                <a16:creationId xmlns:a16="http://schemas.microsoft.com/office/drawing/2014/main" id="{786E3BA5-9CD7-4CE6-B915-A7BB0A038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464" y="4692651"/>
            <a:ext cx="1265237" cy="1012825"/>
          </a:xfrm>
          <a:prstGeom prst="rect">
            <a:avLst/>
          </a:prstGeom>
          <a:solidFill>
            <a:srgbClr val="969696"/>
          </a:solidFill>
          <a:ln w="9525">
            <a:miter lim="800000"/>
            <a:headEnd/>
            <a:tailEnd/>
          </a:ln>
          <a:effectLst/>
          <a:scene3d>
            <a:camera prst="legacyObliqueBottom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969696"/>
            </a:extrusionClr>
          </a:sp3d>
        </p:spPr>
        <p:txBody>
          <a:bodyPr wrap="none" anchor="ctr">
            <a:flatTx/>
          </a:bodyPr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5694" name="AutoShape 14">
            <a:extLst>
              <a:ext uri="{FF2B5EF4-FFF2-40B4-BE49-F238E27FC236}">
                <a16:creationId xmlns:a16="http://schemas.microsoft.com/office/drawing/2014/main" id="{BB9CCD64-4CC7-4E32-883A-33C92C8C1FB1}"/>
              </a:ext>
            </a:extLst>
          </p:cNvPr>
          <p:cNvSpPr>
            <a:spLocks noChangeArrowheads="1"/>
          </p:cNvSpPr>
          <p:nvPr/>
        </p:nvSpPr>
        <p:spPr bwMode="auto">
          <a:xfrm rot="20607313">
            <a:off x="3143250" y="3284539"/>
            <a:ext cx="184150" cy="231775"/>
          </a:xfrm>
          <a:prstGeom prst="downArrow">
            <a:avLst>
              <a:gd name="adj1" fmla="val 50000"/>
              <a:gd name="adj2" fmla="val 31466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5695" name="AutoShape 15">
            <a:extLst>
              <a:ext uri="{FF2B5EF4-FFF2-40B4-BE49-F238E27FC236}">
                <a16:creationId xmlns:a16="http://schemas.microsoft.com/office/drawing/2014/main" id="{822D0538-B771-4BE5-B010-207AA7C705FF}"/>
              </a:ext>
            </a:extLst>
          </p:cNvPr>
          <p:cNvSpPr>
            <a:spLocks noChangeArrowheads="1"/>
          </p:cNvSpPr>
          <p:nvPr/>
        </p:nvSpPr>
        <p:spPr bwMode="auto">
          <a:xfrm rot="20607313">
            <a:off x="5429250" y="4224339"/>
            <a:ext cx="184150" cy="231775"/>
          </a:xfrm>
          <a:prstGeom prst="downArrow">
            <a:avLst>
              <a:gd name="adj1" fmla="val 50000"/>
              <a:gd name="adj2" fmla="val 31466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5696" name="AutoShape 16">
            <a:extLst>
              <a:ext uri="{FF2B5EF4-FFF2-40B4-BE49-F238E27FC236}">
                <a16:creationId xmlns:a16="http://schemas.microsoft.com/office/drawing/2014/main" id="{43AFEF24-A1C4-4BFB-AD69-56C0E128CB89}"/>
              </a:ext>
            </a:extLst>
          </p:cNvPr>
          <p:cNvSpPr>
            <a:spLocks noChangeArrowheads="1"/>
          </p:cNvSpPr>
          <p:nvPr/>
        </p:nvSpPr>
        <p:spPr bwMode="auto">
          <a:xfrm rot="20607313">
            <a:off x="7837488" y="3235326"/>
            <a:ext cx="184150" cy="231775"/>
          </a:xfrm>
          <a:prstGeom prst="downArrow">
            <a:avLst>
              <a:gd name="adj1" fmla="val 50000"/>
              <a:gd name="adj2" fmla="val 31466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5697" name="AutoShape 17">
            <a:extLst>
              <a:ext uri="{FF2B5EF4-FFF2-40B4-BE49-F238E27FC236}">
                <a16:creationId xmlns:a16="http://schemas.microsoft.com/office/drawing/2014/main" id="{4F202D60-1D51-4042-865C-66B60BACAA96}"/>
              </a:ext>
            </a:extLst>
          </p:cNvPr>
          <p:cNvSpPr>
            <a:spLocks noChangeArrowheads="1"/>
          </p:cNvSpPr>
          <p:nvPr/>
        </p:nvSpPr>
        <p:spPr bwMode="auto">
          <a:xfrm rot="992687" flipH="1">
            <a:off x="4110039" y="3289301"/>
            <a:ext cx="231775" cy="220663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5698" name="AutoShape 18">
            <a:extLst>
              <a:ext uri="{FF2B5EF4-FFF2-40B4-BE49-F238E27FC236}">
                <a16:creationId xmlns:a16="http://schemas.microsoft.com/office/drawing/2014/main" id="{3D3822FA-AC86-48FD-8CE4-6D9A6DB5D60D}"/>
              </a:ext>
            </a:extLst>
          </p:cNvPr>
          <p:cNvSpPr>
            <a:spLocks noChangeArrowheads="1"/>
          </p:cNvSpPr>
          <p:nvPr/>
        </p:nvSpPr>
        <p:spPr bwMode="auto">
          <a:xfrm rot="992687" flipH="1">
            <a:off x="6505576" y="4229101"/>
            <a:ext cx="231775" cy="220663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5699" name="AutoShape 19">
            <a:extLst>
              <a:ext uri="{FF2B5EF4-FFF2-40B4-BE49-F238E27FC236}">
                <a16:creationId xmlns:a16="http://schemas.microsoft.com/office/drawing/2014/main" id="{1DD9FB09-26EB-42F0-BED3-D7F5814D49E5}"/>
              </a:ext>
            </a:extLst>
          </p:cNvPr>
          <p:cNvSpPr>
            <a:spLocks noChangeArrowheads="1"/>
          </p:cNvSpPr>
          <p:nvPr/>
        </p:nvSpPr>
        <p:spPr bwMode="auto">
          <a:xfrm rot="992687" flipH="1">
            <a:off x="8804276" y="3240088"/>
            <a:ext cx="231775" cy="22066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544" name="Text Box 20">
            <a:extLst>
              <a:ext uri="{FF2B5EF4-FFF2-40B4-BE49-F238E27FC236}">
                <a16:creationId xmlns:a16="http://schemas.microsoft.com/office/drawing/2014/main" id="{CF1D388B-69B9-4802-BF6C-D5B43C01A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5513" y="5380038"/>
            <a:ext cx="71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US" altLang="es-MX" sz="2400" i="0">
                <a:solidFill>
                  <a:schemeClr val="tx1"/>
                </a:solidFill>
              </a:rPr>
              <a:t>0.23</a:t>
            </a:r>
          </a:p>
        </p:txBody>
      </p:sp>
      <p:sp>
        <p:nvSpPr>
          <p:cNvPr id="455701" name="AutoShape 21">
            <a:extLst>
              <a:ext uri="{FF2B5EF4-FFF2-40B4-BE49-F238E27FC236}">
                <a16:creationId xmlns:a16="http://schemas.microsoft.com/office/drawing/2014/main" id="{0528AFB2-FE4C-4F2E-8FBC-B932D90EE55B}"/>
              </a:ext>
            </a:extLst>
          </p:cNvPr>
          <p:cNvSpPr>
            <a:spLocks noChangeArrowheads="1"/>
          </p:cNvSpPr>
          <p:nvPr/>
        </p:nvSpPr>
        <p:spPr bwMode="auto">
          <a:xfrm rot="21550572" flipH="1">
            <a:off x="3608389" y="5097464"/>
            <a:ext cx="206375" cy="1682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546" name="Text Box 22">
            <a:extLst>
              <a:ext uri="{FF2B5EF4-FFF2-40B4-BE49-F238E27FC236}">
                <a16:creationId xmlns:a16="http://schemas.microsoft.com/office/drawing/2014/main" id="{F87EC396-FEAA-42C6-B0E1-508B4D835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6925" y="62960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US" altLang="es-MX" sz="2400" i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55703" name="AutoShape 23">
            <a:extLst>
              <a:ext uri="{FF2B5EF4-FFF2-40B4-BE49-F238E27FC236}">
                <a16:creationId xmlns:a16="http://schemas.microsoft.com/office/drawing/2014/main" id="{7656B220-F8BD-47AC-B820-8C309F1191FA}"/>
              </a:ext>
            </a:extLst>
          </p:cNvPr>
          <p:cNvSpPr>
            <a:spLocks noChangeArrowheads="1"/>
          </p:cNvSpPr>
          <p:nvPr/>
        </p:nvSpPr>
        <p:spPr bwMode="auto">
          <a:xfrm rot="21550572" flipH="1">
            <a:off x="5916614" y="6013451"/>
            <a:ext cx="206375" cy="1682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548" name="Text Box 24">
            <a:extLst>
              <a:ext uri="{FF2B5EF4-FFF2-40B4-BE49-F238E27FC236}">
                <a16:creationId xmlns:a16="http://schemas.microsoft.com/office/drawing/2014/main" id="{A403BD2D-48CC-47A0-BBCF-62B4E9D95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325" y="5332413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US" altLang="es-MX" sz="2400" i="0">
                <a:solidFill>
                  <a:schemeClr val="tx1"/>
                </a:solidFill>
              </a:rPr>
              <a:t>342.7</a:t>
            </a:r>
          </a:p>
        </p:txBody>
      </p:sp>
      <p:sp>
        <p:nvSpPr>
          <p:cNvPr id="455705" name="AutoShape 25">
            <a:extLst>
              <a:ext uri="{FF2B5EF4-FFF2-40B4-BE49-F238E27FC236}">
                <a16:creationId xmlns:a16="http://schemas.microsoft.com/office/drawing/2014/main" id="{789730BD-7623-4B36-AD8F-0BB36E7C646A}"/>
              </a:ext>
            </a:extLst>
          </p:cNvPr>
          <p:cNvSpPr>
            <a:spLocks noChangeArrowheads="1"/>
          </p:cNvSpPr>
          <p:nvPr/>
        </p:nvSpPr>
        <p:spPr bwMode="auto">
          <a:xfrm rot="21550572" flipH="1">
            <a:off x="8328026" y="5049839"/>
            <a:ext cx="206375" cy="1682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550" name="Text Box 26">
            <a:extLst>
              <a:ext uri="{FF2B5EF4-FFF2-40B4-BE49-F238E27FC236}">
                <a16:creationId xmlns:a16="http://schemas.microsoft.com/office/drawing/2014/main" id="{C2B7AC83-74AB-4044-82F8-92442B0DD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8539" y="3632201"/>
            <a:ext cx="1044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US" altLang="es-MX" b="1" i="0">
                <a:solidFill>
                  <a:schemeClr val="tx1"/>
                </a:solidFill>
                <a:latin typeface="Courier New" panose="02070309020205020404" pitchFamily="49" charset="0"/>
              </a:rPr>
              <a:t>Paul</a:t>
            </a:r>
          </a:p>
        </p:txBody>
      </p:sp>
      <p:sp>
        <p:nvSpPr>
          <p:cNvPr id="22551" name="Text Box 27">
            <a:extLst>
              <a:ext uri="{FF2B5EF4-FFF2-40B4-BE49-F238E27FC236}">
                <a16:creationId xmlns:a16="http://schemas.microsoft.com/office/drawing/2014/main" id="{BE9A3DFA-65B8-4A22-B464-BE6FFB045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5" y="3632201"/>
            <a:ext cx="12588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0" lang="en-US" altLang="es-MX" b="1" i="0">
                <a:solidFill>
                  <a:schemeClr val="tx1"/>
                </a:solidFill>
                <a:latin typeface="Courier New" panose="02070309020205020404" pitchFamily="49" charset="0"/>
              </a:rPr>
              <a:t>Pablo</a:t>
            </a:r>
          </a:p>
        </p:txBody>
      </p:sp>
      <p:pic>
        <p:nvPicPr>
          <p:cNvPr id="22552" name="Picture 28">
            <a:extLst>
              <a:ext uri="{FF2B5EF4-FFF2-40B4-BE49-F238E27FC236}">
                <a16:creationId xmlns:a16="http://schemas.microsoft.com/office/drawing/2014/main" id="{D4B64955-0028-4E5B-8370-1A32F942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1" y="1928814"/>
            <a:ext cx="1152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3" name="Picture 29">
            <a:extLst>
              <a:ext uri="{FF2B5EF4-FFF2-40B4-BE49-F238E27FC236}">
                <a16:creationId xmlns:a16="http://schemas.microsoft.com/office/drawing/2014/main" id="{275F5D5C-1106-4E06-9B6B-4F65C36E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776" y="1928814"/>
            <a:ext cx="11525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>
            <a:extLst>
              <a:ext uri="{FF2B5EF4-FFF2-40B4-BE49-F238E27FC236}">
                <a16:creationId xmlns:a16="http://schemas.microsoft.com/office/drawing/2014/main" id="{9356A8D7-7D41-4918-9230-4C86B025E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MX"/>
              <a:t>Medidas de similitud</a:t>
            </a:r>
          </a:p>
        </p:txBody>
      </p:sp>
      <p:sp>
        <p:nvSpPr>
          <p:cNvPr id="636933" name="Rectangle 5">
            <a:extLst>
              <a:ext uri="{FF2B5EF4-FFF2-40B4-BE49-F238E27FC236}">
                <a16:creationId xmlns:a16="http://schemas.microsoft.com/office/drawing/2014/main" id="{FF95A04D-B780-4F11-BCA3-8D726FA67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grpSp>
        <p:nvGrpSpPr>
          <p:cNvPr id="23556" name="Group 8">
            <a:extLst>
              <a:ext uri="{FF2B5EF4-FFF2-40B4-BE49-F238E27FC236}">
                <a16:creationId xmlns:a16="http://schemas.microsoft.com/office/drawing/2014/main" id="{BFD21CDB-E4CE-4FB2-8C01-82EDF1077F85}"/>
              </a:ext>
            </a:extLst>
          </p:cNvPr>
          <p:cNvGrpSpPr>
            <a:grpSpLocks/>
          </p:cNvGrpSpPr>
          <p:nvPr/>
        </p:nvGrpSpPr>
        <p:grpSpPr bwMode="auto">
          <a:xfrm>
            <a:off x="2595564" y="2241551"/>
            <a:ext cx="3025775" cy="1851025"/>
            <a:chOff x="432" y="1200"/>
            <a:chExt cx="2107" cy="1166"/>
          </a:xfrm>
        </p:grpSpPr>
        <p:grpSp>
          <p:nvGrpSpPr>
            <p:cNvPr id="23626" name="Group 9">
              <a:extLst>
                <a:ext uri="{FF2B5EF4-FFF2-40B4-BE49-F238E27FC236}">
                  <a16:creationId xmlns:a16="http://schemas.microsoft.com/office/drawing/2014/main" id="{2AB94026-8AD0-4138-917C-3CBD4CF1D4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2" y="1200"/>
              <a:ext cx="2107" cy="516"/>
              <a:chOff x="2464" y="2296"/>
              <a:chExt cx="2634" cy="646"/>
            </a:xfrm>
          </p:grpSpPr>
          <p:sp>
            <p:nvSpPr>
              <p:cNvPr id="636938" name="Oval 10">
                <a:extLst>
                  <a:ext uri="{FF2B5EF4-FFF2-40B4-BE49-F238E27FC236}">
                    <a16:creationId xmlns:a16="http://schemas.microsoft.com/office/drawing/2014/main" id="{F5B81F43-FE96-4CA4-9445-C221475171F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65" y="2730"/>
                <a:ext cx="87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39" name="Oval 11">
                <a:extLst>
                  <a:ext uri="{FF2B5EF4-FFF2-40B4-BE49-F238E27FC236}">
                    <a16:creationId xmlns:a16="http://schemas.microsoft.com/office/drawing/2014/main" id="{5BB74C4A-09EC-4E4F-885B-14DDF1419A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12" y="284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40" name="Oval 12">
                <a:extLst>
                  <a:ext uri="{FF2B5EF4-FFF2-40B4-BE49-F238E27FC236}">
                    <a16:creationId xmlns:a16="http://schemas.microsoft.com/office/drawing/2014/main" id="{DEE88684-C8C3-4BC2-8663-5B6B936E6D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66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41" name="Oval 13">
                <a:extLst>
                  <a:ext uri="{FF2B5EF4-FFF2-40B4-BE49-F238E27FC236}">
                    <a16:creationId xmlns:a16="http://schemas.microsoft.com/office/drawing/2014/main" id="{1B00E3EE-7E93-4979-8A0B-A4A890C429D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10" y="274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42" name="Oval 14">
                <a:extLst>
                  <a:ext uri="{FF2B5EF4-FFF2-40B4-BE49-F238E27FC236}">
                    <a16:creationId xmlns:a16="http://schemas.microsoft.com/office/drawing/2014/main" id="{0CBF82C9-6395-4D35-9F10-E78008DB17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25" y="2478"/>
                <a:ext cx="87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43" name="Oval 15">
                <a:extLst>
                  <a:ext uri="{FF2B5EF4-FFF2-40B4-BE49-F238E27FC236}">
                    <a16:creationId xmlns:a16="http://schemas.microsoft.com/office/drawing/2014/main" id="{99D26410-2C70-4B92-B7A6-6ACC192191A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58" y="2422"/>
                <a:ext cx="86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44" name="Oval 16">
                <a:extLst>
                  <a:ext uri="{FF2B5EF4-FFF2-40B4-BE49-F238E27FC236}">
                    <a16:creationId xmlns:a16="http://schemas.microsoft.com/office/drawing/2014/main" id="{AA9AABC2-8703-4BE0-B2D7-745AA7736A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43" y="2296"/>
                <a:ext cx="87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45" name="Oval 17">
                <a:extLst>
                  <a:ext uri="{FF2B5EF4-FFF2-40B4-BE49-F238E27FC236}">
                    <a16:creationId xmlns:a16="http://schemas.microsoft.com/office/drawing/2014/main" id="{9D964B8C-B0D6-4C84-9956-C2DF6870467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88" y="2715"/>
                <a:ext cx="86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46" name="Oval 18">
                <a:extLst>
                  <a:ext uri="{FF2B5EF4-FFF2-40B4-BE49-F238E27FC236}">
                    <a16:creationId xmlns:a16="http://schemas.microsoft.com/office/drawing/2014/main" id="{DE51DF4D-1EB6-4B60-ACBD-2E6F2D08C8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012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47" name="Oval 19">
                <a:extLst>
                  <a:ext uri="{FF2B5EF4-FFF2-40B4-BE49-F238E27FC236}">
                    <a16:creationId xmlns:a16="http://schemas.microsoft.com/office/drawing/2014/main" id="{DFAC37B9-B628-486B-B8F7-82C7FD12EF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8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48" name="Oval 20">
                <a:extLst>
                  <a:ext uri="{FF2B5EF4-FFF2-40B4-BE49-F238E27FC236}">
                    <a16:creationId xmlns:a16="http://schemas.microsoft.com/office/drawing/2014/main" id="{45605A3A-DBB3-4197-9A1C-CA1BE89A027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870" y="2422"/>
                <a:ext cx="86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49" name="Oval 21">
                <a:extLst>
                  <a:ext uri="{FF2B5EF4-FFF2-40B4-BE49-F238E27FC236}">
                    <a16:creationId xmlns:a16="http://schemas.microsoft.com/office/drawing/2014/main" id="{0100D722-FC4C-472F-9966-5BB5DC9286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617" y="2310"/>
                <a:ext cx="87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50" name="Oval 22">
                <a:extLst>
                  <a:ext uri="{FF2B5EF4-FFF2-40B4-BE49-F238E27FC236}">
                    <a16:creationId xmlns:a16="http://schemas.microsoft.com/office/drawing/2014/main" id="{4F4BCF87-13AA-49E8-8F50-BDD76FC9905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77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51" name="Oval 23">
                <a:extLst>
                  <a:ext uri="{FF2B5EF4-FFF2-40B4-BE49-F238E27FC236}">
                    <a16:creationId xmlns:a16="http://schemas.microsoft.com/office/drawing/2014/main" id="{0F9EAE41-3178-4AF9-8640-4DBDD9F6532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716" y="2407"/>
                <a:ext cx="87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52" name="Oval 24">
                <a:extLst>
                  <a:ext uri="{FF2B5EF4-FFF2-40B4-BE49-F238E27FC236}">
                    <a16:creationId xmlns:a16="http://schemas.microsoft.com/office/drawing/2014/main" id="{CF5D86DA-C82C-4E64-BED9-FD040630BD6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633" y="2674"/>
                <a:ext cx="87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53" name="Oval 25">
                <a:extLst>
                  <a:ext uri="{FF2B5EF4-FFF2-40B4-BE49-F238E27FC236}">
                    <a16:creationId xmlns:a16="http://schemas.microsoft.com/office/drawing/2014/main" id="{6245314D-5E90-488F-A596-2529B68350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464" y="2730"/>
                <a:ext cx="86" cy="85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54" name="Oval 26">
                <a:extLst>
                  <a:ext uri="{FF2B5EF4-FFF2-40B4-BE49-F238E27FC236}">
                    <a16:creationId xmlns:a16="http://schemas.microsoft.com/office/drawing/2014/main" id="{2B7652FE-4735-4AC1-A847-D45C8AECF4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2548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55" name="Oval 27">
                <a:extLst>
                  <a:ext uri="{FF2B5EF4-FFF2-40B4-BE49-F238E27FC236}">
                    <a16:creationId xmlns:a16="http://schemas.microsoft.com/office/drawing/2014/main" id="{7A5F49D3-472E-4D83-9234-04657B1ABA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094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56" name="Oval 28">
                <a:extLst>
                  <a:ext uri="{FF2B5EF4-FFF2-40B4-BE49-F238E27FC236}">
                    <a16:creationId xmlns:a16="http://schemas.microsoft.com/office/drawing/2014/main" id="{296F06AA-3729-4F62-86B4-84143A4A3A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31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57" name="Oval 29">
                <a:extLst>
                  <a:ext uri="{FF2B5EF4-FFF2-40B4-BE49-F238E27FC236}">
                    <a16:creationId xmlns:a16="http://schemas.microsoft.com/office/drawing/2014/main" id="{04413F4C-618C-4CF7-A576-4C336FCBD4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094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627" name="Rectangle 30">
              <a:extLst>
                <a:ext uri="{FF2B5EF4-FFF2-40B4-BE49-F238E27FC236}">
                  <a16:creationId xmlns:a16="http://schemas.microsoft.com/office/drawing/2014/main" id="{F23F47FE-8605-49B9-8D85-0F8C04AE37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920"/>
              <a:ext cx="1440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kumimoji="0" lang="es-ES" altLang="es-MX" sz="2000" i="0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rPr>
                <a:t>¿Cuántos grupos?</a:t>
              </a:r>
              <a:endPara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 31">
            <a:extLst>
              <a:ext uri="{FF2B5EF4-FFF2-40B4-BE49-F238E27FC236}">
                <a16:creationId xmlns:a16="http://schemas.microsoft.com/office/drawing/2014/main" id="{47D67957-83A7-4B18-A9A1-EB9CB90C2477}"/>
              </a:ext>
            </a:extLst>
          </p:cNvPr>
          <p:cNvGrpSpPr>
            <a:grpSpLocks/>
          </p:cNvGrpSpPr>
          <p:nvPr/>
        </p:nvGrpSpPr>
        <p:grpSpPr bwMode="auto">
          <a:xfrm>
            <a:off x="6556376" y="4818064"/>
            <a:ext cx="3040063" cy="1431925"/>
            <a:chOff x="3125" y="2592"/>
            <a:chExt cx="2107" cy="902"/>
          </a:xfrm>
        </p:grpSpPr>
        <p:grpSp>
          <p:nvGrpSpPr>
            <p:cNvPr id="23604" name="Group 32">
              <a:extLst>
                <a:ext uri="{FF2B5EF4-FFF2-40B4-BE49-F238E27FC236}">
                  <a16:creationId xmlns:a16="http://schemas.microsoft.com/office/drawing/2014/main" id="{D827D446-9F83-4A7D-B5FB-03535EE30F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5" y="2592"/>
              <a:ext cx="2107" cy="518"/>
              <a:chOff x="3125" y="2592"/>
              <a:chExt cx="2107" cy="518"/>
            </a:xfrm>
          </p:grpSpPr>
          <p:sp>
            <p:nvSpPr>
              <p:cNvPr id="636961" name="AutoShape 33">
                <a:extLst>
                  <a:ext uri="{FF2B5EF4-FFF2-40B4-BE49-F238E27FC236}">
                    <a16:creationId xmlns:a16="http://schemas.microsoft.com/office/drawing/2014/main" id="{6BD22D1E-3E6C-49FB-909A-646BF6FD604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05" y="294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62" name="AutoShape 34">
                <a:extLst>
                  <a:ext uri="{FF2B5EF4-FFF2-40B4-BE49-F238E27FC236}">
                    <a16:creationId xmlns:a16="http://schemas.microsoft.com/office/drawing/2014/main" id="{5AD5648C-2462-4241-8B0F-57719BA1B0C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03" y="303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63" name="AutoShape 35">
                <a:extLst>
                  <a:ext uri="{FF2B5EF4-FFF2-40B4-BE49-F238E27FC236}">
                    <a16:creationId xmlns:a16="http://schemas.microsoft.com/office/drawing/2014/main" id="{380556C5-63C7-4F06-A887-7FA88AE17FB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26" y="3041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64" name="AutoShape 36">
                <a:extLst>
                  <a:ext uri="{FF2B5EF4-FFF2-40B4-BE49-F238E27FC236}">
                    <a16:creationId xmlns:a16="http://schemas.microsoft.com/office/drawing/2014/main" id="{3285D1C3-1E70-44C4-83D7-391C81CA3F3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82" y="2951"/>
                <a:ext cx="68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65" name="AutoShape 37">
                <a:extLst>
                  <a:ext uri="{FF2B5EF4-FFF2-40B4-BE49-F238E27FC236}">
                    <a16:creationId xmlns:a16="http://schemas.microsoft.com/office/drawing/2014/main" id="{49263709-C1B5-4916-82AA-2E9E427D782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14" y="2738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66" name="AutoShape 38">
                <a:extLst>
                  <a:ext uri="{FF2B5EF4-FFF2-40B4-BE49-F238E27FC236}">
                    <a16:creationId xmlns:a16="http://schemas.microsoft.com/office/drawing/2014/main" id="{123675BD-4483-4F0B-9B37-AE09273B49E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81" y="2693"/>
                <a:ext cx="68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67" name="AutoShape 39">
                <a:extLst>
                  <a:ext uri="{FF2B5EF4-FFF2-40B4-BE49-F238E27FC236}">
                    <a16:creationId xmlns:a16="http://schemas.microsoft.com/office/drawing/2014/main" id="{A9B0F002-03B8-4ACA-8F27-8AFB38D6942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47" y="2592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68" name="AutoShape 40">
                <a:extLst>
                  <a:ext uri="{FF2B5EF4-FFF2-40B4-BE49-F238E27FC236}">
                    <a16:creationId xmlns:a16="http://schemas.microsoft.com/office/drawing/2014/main" id="{7C192A56-FD1D-4FA7-A233-6AE7545D66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84" y="2929"/>
                <a:ext cx="67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69" name="AutoShape 41">
                <a:extLst>
                  <a:ext uri="{FF2B5EF4-FFF2-40B4-BE49-F238E27FC236}">
                    <a16:creationId xmlns:a16="http://schemas.microsoft.com/office/drawing/2014/main" id="{EA5B78FE-61CE-4AD0-8A83-B1BE1C784F9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63" y="285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70" name="AutoShape 42">
                <a:extLst>
                  <a:ext uri="{FF2B5EF4-FFF2-40B4-BE49-F238E27FC236}">
                    <a16:creationId xmlns:a16="http://schemas.microsoft.com/office/drawing/2014/main" id="{0574D690-D4F7-40F4-A233-485FFF25051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84" y="2783"/>
                <a:ext cx="67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71" name="AutoShape 43">
                <a:extLst>
                  <a:ext uri="{FF2B5EF4-FFF2-40B4-BE49-F238E27FC236}">
                    <a16:creationId xmlns:a16="http://schemas.microsoft.com/office/drawing/2014/main" id="{E3844276-4C5A-43E6-96CC-C26F653DCDF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450" y="269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72" name="AutoShape 44">
                <a:extLst>
                  <a:ext uri="{FF2B5EF4-FFF2-40B4-BE49-F238E27FC236}">
                    <a16:creationId xmlns:a16="http://schemas.microsoft.com/office/drawing/2014/main" id="{EF670B6B-6589-4F46-B309-068ED200E97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248" y="260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73" name="AutoShape 45">
                <a:extLst>
                  <a:ext uri="{FF2B5EF4-FFF2-40B4-BE49-F238E27FC236}">
                    <a16:creationId xmlns:a16="http://schemas.microsoft.com/office/drawing/2014/main" id="{25397DFB-4FC1-4FFA-B036-CF00556D38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371" y="2592"/>
                <a:ext cx="67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74" name="AutoShape 46">
                <a:extLst>
                  <a:ext uri="{FF2B5EF4-FFF2-40B4-BE49-F238E27FC236}">
                    <a16:creationId xmlns:a16="http://schemas.microsoft.com/office/drawing/2014/main" id="{285ACC26-4300-4623-A4D4-7EBA587F5F8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327" y="2682"/>
                <a:ext cx="66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75" name="AutoShape 47">
                <a:extLst>
                  <a:ext uri="{FF2B5EF4-FFF2-40B4-BE49-F238E27FC236}">
                    <a16:creationId xmlns:a16="http://schemas.microsoft.com/office/drawing/2014/main" id="{4F8353AD-1881-491D-B0EF-B542D6D93AB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259" y="2895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76" name="AutoShape 48">
                <a:extLst>
                  <a:ext uri="{FF2B5EF4-FFF2-40B4-BE49-F238E27FC236}">
                    <a16:creationId xmlns:a16="http://schemas.microsoft.com/office/drawing/2014/main" id="{DC584B8D-7E35-411D-BAE4-DB941D48F9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125" y="2940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77" name="AutoShape 49">
                <a:extLst>
                  <a:ext uri="{FF2B5EF4-FFF2-40B4-BE49-F238E27FC236}">
                    <a16:creationId xmlns:a16="http://schemas.microsoft.com/office/drawing/2014/main" id="{9A21C730-7E72-43A9-9F4E-8D3E029D36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192" y="3041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78" name="AutoShape 50">
                <a:extLst>
                  <a:ext uri="{FF2B5EF4-FFF2-40B4-BE49-F238E27FC236}">
                    <a16:creationId xmlns:a16="http://schemas.microsoft.com/office/drawing/2014/main" id="{04D0D535-2AFE-49EF-9982-8C5F2B5D2F4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629" y="2704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79" name="AutoShape 51">
                <a:extLst>
                  <a:ext uri="{FF2B5EF4-FFF2-40B4-BE49-F238E27FC236}">
                    <a16:creationId xmlns:a16="http://schemas.microsoft.com/office/drawing/2014/main" id="{ED6C65A1-BF33-44ED-9B56-FD516C5EBE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808" y="2783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80" name="AutoShape 52">
                <a:extLst>
                  <a:ext uri="{FF2B5EF4-FFF2-40B4-BE49-F238E27FC236}">
                    <a16:creationId xmlns:a16="http://schemas.microsoft.com/office/drawing/2014/main" id="{69F5EF43-AA7A-4EC8-A99E-F54BD759B5A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629" y="285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605" name="Rectangle 53">
              <a:extLst>
                <a:ext uri="{FF2B5EF4-FFF2-40B4-BE49-F238E27FC236}">
                  <a16:creationId xmlns:a16="http://schemas.microsoft.com/office/drawing/2014/main" id="{E11E9843-99E0-462E-BF5F-39B2F4AD7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3244"/>
              <a:ext cx="14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kumimoji="0" lang="es-ES" altLang="es-MX" sz="2000" i="0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rPr>
                <a:t>¿Cuatro?</a:t>
              </a:r>
              <a:endPara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6" name="Group 54">
            <a:extLst>
              <a:ext uri="{FF2B5EF4-FFF2-40B4-BE49-F238E27FC236}">
                <a16:creationId xmlns:a16="http://schemas.microsoft.com/office/drawing/2014/main" id="{DEE24B8F-2733-458A-BB6F-D4D63BAEC165}"/>
              </a:ext>
            </a:extLst>
          </p:cNvPr>
          <p:cNvGrpSpPr>
            <a:grpSpLocks/>
          </p:cNvGrpSpPr>
          <p:nvPr/>
        </p:nvGrpSpPr>
        <p:grpSpPr bwMode="auto">
          <a:xfrm>
            <a:off x="6554789" y="2252664"/>
            <a:ext cx="3025775" cy="1431925"/>
            <a:chOff x="432" y="2592"/>
            <a:chExt cx="2107" cy="902"/>
          </a:xfrm>
        </p:grpSpPr>
        <p:grpSp>
          <p:nvGrpSpPr>
            <p:cNvPr id="23582" name="Group 55">
              <a:extLst>
                <a:ext uri="{FF2B5EF4-FFF2-40B4-BE49-F238E27FC236}">
                  <a16:creationId xmlns:a16="http://schemas.microsoft.com/office/drawing/2014/main" id="{C639A4DC-47C9-4D65-826F-69EA24BE1C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" y="2592"/>
              <a:ext cx="2107" cy="516"/>
              <a:chOff x="432" y="2592"/>
              <a:chExt cx="2107" cy="516"/>
            </a:xfrm>
          </p:grpSpPr>
          <p:sp>
            <p:nvSpPr>
              <p:cNvPr id="636984" name="AutoShape 56">
                <a:extLst>
                  <a:ext uri="{FF2B5EF4-FFF2-40B4-BE49-F238E27FC236}">
                    <a16:creationId xmlns:a16="http://schemas.microsoft.com/office/drawing/2014/main" id="{FEF3E1A0-D52C-4645-9C59-C1B2CA9BB4E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112" y="2939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85" name="AutoShape 57">
                <a:extLst>
                  <a:ext uri="{FF2B5EF4-FFF2-40B4-BE49-F238E27FC236}">
                    <a16:creationId xmlns:a16="http://schemas.microsoft.com/office/drawing/2014/main" id="{44A3A68E-277C-490D-9422-EB43EAAA47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10" y="302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86" name="AutoShape 58">
                <a:extLst>
                  <a:ext uri="{FF2B5EF4-FFF2-40B4-BE49-F238E27FC236}">
                    <a16:creationId xmlns:a16="http://schemas.microsoft.com/office/drawing/2014/main" id="{BD2AC149-5AAB-41B4-A70C-EC572CE9DCC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033" y="3039"/>
                <a:ext cx="71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87" name="AutoShape 59">
                <a:extLst>
                  <a:ext uri="{FF2B5EF4-FFF2-40B4-BE49-F238E27FC236}">
                    <a16:creationId xmlns:a16="http://schemas.microsoft.com/office/drawing/2014/main" id="{3857EA14-53B4-4A1B-8417-DC249CB2987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88" y="2950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88" name="AutoShape 60">
                <a:extLst>
                  <a:ext uri="{FF2B5EF4-FFF2-40B4-BE49-F238E27FC236}">
                    <a16:creationId xmlns:a16="http://schemas.microsoft.com/office/drawing/2014/main" id="{2C69B18C-A35B-40D3-BF93-5A6C6A58D74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1" y="273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89" name="AutoShape 61">
                <a:extLst>
                  <a:ext uri="{FF2B5EF4-FFF2-40B4-BE49-F238E27FC236}">
                    <a16:creationId xmlns:a16="http://schemas.microsoft.com/office/drawing/2014/main" id="{8280B7D3-B6F5-4805-AD07-D4ABFC36C5D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787" y="2693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90" name="AutoShape 62">
                <a:extLst>
                  <a:ext uri="{FF2B5EF4-FFF2-40B4-BE49-F238E27FC236}">
                    <a16:creationId xmlns:a16="http://schemas.microsoft.com/office/drawing/2014/main" id="{E343A0FD-D6BF-42CF-8EC0-49904223961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854" y="2592"/>
                <a:ext cx="71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91" name="AutoShape 63">
                <a:extLst>
                  <a:ext uri="{FF2B5EF4-FFF2-40B4-BE49-F238E27FC236}">
                    <a16:creationId xmlns:a16="http://schemas.microsoft.com/office/drawing/2014/main" id="{6C70A21B-3C11-4154-B1A3-AA7FEB4DD7C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91" y="292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92" name="AutoShape 64">
                <a:extLst>
                  <a:ext uri="{FF2B5EF4-FFF2-40B4-BE49-F238E27FC236}">
                    <a16:creationId xmlns:a16="http://schemas.microsoft.com/office/drawing/2014/main" id="{549767D8-8CC0-4B72-ADE1-A4F70BEAA88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70" y="28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93" name="AutoShape 65">
                <a:extLst>
                  <a:ext uri="{FF2B5EF4-FFF2-40B4-BE49-F238E27FC236}">
                    <a16:creationId xmlns:a16="http://schemas.microsoft.com/office/drawing/2014/main" id="{A44F485E-7873-453C-BAAE-43E941AD94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291" y="278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94" name="Rectangle 66">
                <a:extLst>
                  <a:ext uri="{FF2B5EF4-FFF2-40B4-BE49-F238E27FC236}">
                    <a16:creationId xmlns:a16="http://schemas.microsoft.com/office/drawing/2014/main" id="{BE8EAAFE-46C0-423B-B25C-AEE50CB2737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757" y="2693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95" name="Rectangle 67">
                <a:extLst>
                  <a:ext uri="{FF2B5EF4-FFF2-40B4-BE49-F238E27FC236}">
                    <a16:creationId xmlns:a16="http://schemas.microsoft.com/office/drawing/2014/main" id="{FAAF3E1C-B57F-4B91-9A64-626DE4667C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555" y="2603"/>
                <a:ext cx="71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96" name="Rectangle 68">
                <a:extLst>
                  <a:ext uri="{FF2B5EF4-FFF2-40B4-BE49-F238E27FC236}">
                    <a16:creationId xmlns:a16="http://schemas.microsoft.com/office/drawing/2014/main" id="{D0782E3B-DEF4-44A7-8469-B02FBF5A9BF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679" y="2592"/>
                <a:ext cx="70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97" name="Rectangle 69">
                <a:extLst>
                  <a:ext uri="{FF2B5EF4-FFF2-40B4-BE49-F238E27FC236}">
                    <a16:creationId xmlns:a16="http://schemas.microsoft.com/office/drawing/2014/main" id="{36D303A2-85F0-4189-89FE-4FF1B01EB8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634" y="2681"/>
                <a:ext cx="66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98" name="Rectangle 70">
                <a:extLst>
                  <a:ext uri="{FF2B5EF4-FFF2-40B4-BE49-F238E27FC236}">
                    <a16:creationId xmlns:a16="http://schemas.microsoft.com/office/drawing/2014/main" id="{F715125B-19A7-453B-AC4E-E2D60E17CE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566" y="2894"/>
                <a:ext cx="71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6999" name="Rectangle 71">
                <a:extLst>
                  <a:ext uri="{FF2B5EF4-FFF2-40B4-BE49-F238E27FC236}">
                    <a16:creationId xmlns:a16="http://schemas.microsoft.com/office/drawing/2014/main" id="{1789A925-1252-49B0-9D0F-8CC9302BC28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432" y="2939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00" name="Rectangle 72">
                <a:extLst>
                  <a:ext uri="{FF2B5EF4-FFF2-40B4-BE49-F238E27FC236}">
                    <a16:creationId xmlns:a16="http://schemas.microsoft.com/office/drawing/2014/main" id="{F33E6662-35FF-4EFE-A5E6-F36AD12C9F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499" y="303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01" name="Rectangle 73">
                <a:extLst>
                  <a:ext uri="{FF2B5EF4-FFF2-40B4-BE49-F238E27FC236}">
                    <a16:creationId xmlns:a16="http://schemas.microsoft.com/office/drawing/2014/main" id="{41CCF3F2-259B-45BB-BADE-DF8826D2A62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936" y="270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02" name="Rectangle 74">
                <a:extLst>
                  <a:ext uri="{FF2B5EF4-FFF2-40B4-BE49-F238E27FC236}">
                    <a16:creationId xmlns:a16="http://schemas.microsoft.com/office/drawing/2014/main" id="{3F220616-436A-436D-86AA-1639E7CF23F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1115" y="278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03" name="Rectangle 75">
                <a:extLst>
                  <a:ext uri="{FF2B5EF4-FFF2-40B4-BE49-F238E27FC236}">
                    <a16:creationId xmlns:a16="http://schemas.microsoft.com/office/drawing/2014/main" id="{EFEC9B95-17C2-4677-B813-3D39CFE40F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936" y="284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583" name="Rectangle 76">
              <a:extLst>
                <a:ext uri="{FF2B5EF4-FFF2-40B4-BE49-F238E27FC236}">
                  <a16:creationId xmlns:a16="http://schemas.microsoft.com/office/drawing/2014/main" id="{B062DC07-703E-4A2B-BE3B-FE0391FA9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3244"/>
              <a:ext cx="14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kumimoji="0" lang="en-US" altLang="es-MX" sz="2000" i="0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rPr>
                <a:t>¿Dos?</a:t>
              </a:r>
              <a:r>
                <a:rPr kumimoji="0" lang="en-US" altLang="es-MX" sz="2000" i="0">
                  <a:solidFill>
                    <a:schemeClr val="tx1"/>
                  </a:solidFill>
                  <a:latin typeface="Tahoma" panose="020B0604030504040204" pitchFamily="34" charset="0"/>
                </a:rPr>
                <a:t> </a:t>
              </a:r>
            </a:p>
          </p:txBody>
        </p:sp>
      </p:grpSp>
      <p:grpSp>
        <p:nvGrpSpPr>
          <p:cNvPr id="8" name="Group 77">
            <a:extLst>
              <a:ext uri="{FF2B5EF4-FFF2-40B4-BE49-F238E27FC236}">
                <a16:creationId xmlns:a16="http://schemas.microsoft.com/office/drawing/2014/main" id="{453C3292-8C8C-4083-A1CD-1CADFBF70F2A}"/>
              </a:ext>
            </a:extLst>
          </p:cNvPr>
          <p:cNvGrpSpPr>
            <a:grpSpLocks/>
          </p:cNvGrpSpPr>
          <p:nvPr/>
        </p:nvGrpSpPr>
        <p:grpSpPr bwMode="auto">
          <a:xfrm>
            <a:off x="2597150" y="4818064"/>
            <a:ext cx="3024188" cy="1539875"/>
            <a:chOff x="3125" y="1200"/>
            <a:chExt cx="2107" cy="970"/>
          </a:xfrm>
        </p:grpSpPr>
        <p:grpSp>
          <p:nvGrpSpPr>
            <p:cNvPr id="23560" name="Group 78">
              <a:extLst>
                <a:ext uri="{FF2B5EF4-FFF2-40B4-BE49-F238E27FC236}">
                  <a16:creationId xmlns:a16="http://schemas.microsoft.com/office/drawing/2014/main" id="{39604E7A-96C2-48B2-B504-B55C713C72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5" y="1200"/>
              <a:ext cx="2107" cy="518"/>
              <a:chOff x="3125" y="1200"/>
              <a:chExt cx="2107" cy="518"/>
            </a:xfrm>
          </p:grpSpPr>
          <p:sp>
            <p:nvSpPr>
              <p:cNvPr id="637007" name="AutoShape 79">
                <a:extLst>
                  <a:ext uri="{FF2B5EF4-FFF2-40B4-BE49-F238E27FC236}">
                    <a16:creationId xmlns:a16="http://schemas.microsoft.com/office/drawing/2014/main" id="{893BC6DF-FACE-48F2-A957-58B2268AB1E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805" y="154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08" name="AutoShape 80">
                <a:extLst>
                  <a:ext uri="{FF2B5EF4-FFF2-40B4-BE49-F238E27FC236}">
                    <a16:creationId xmlns:a16="http://schemas.microsoft.com/office/drawing/2014/main" id="{64C7C12F-E591-49C3-9D29-F3607413448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03" y="1638"/>
                <a:ext cx="71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09" name="AutoShape 81">
                <a:extLst>
                  <a:ext uri="{FF2B5EF4-FFF2-40B4-BE49-F238E27FC236}">
                    <a16:creationId xmlns:a16="http://schemas.microsoft.com/office/drawing/2014/main" id="{0368A219-C65A-4097-B50D-151C964E30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727" y="1649"/>
                <a:ext cx="70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10" name="AutoShape 82">
                <a:extLst>
                  <a:ext uri="{FF2B5EF4-FFF2-40B4-BE49-F238E27FC236}">
                    <a16:creationId xmlns:a16="http://schemas.microsoft.com/office/drawing/2014/main" id="{4B2A36A9-9663-4616-848B-A4A3491F09B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82" y="1559"/>
                <a:ext cx="66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11" name="AutoShape 83">
                <a:extLst>
                  <a:ext uri="{FF2B5EF4-FFF2-40B4-BE49-F238E27FC236}">
                    <a16:creationId xmlns:a16="http://schemas.microsoft.com/office/drawing/2014/main" id="{61C6AEE2-361B-494E-AE38-B60232D5709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14" y="1346"/>
                <a:ext cx="71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12" name="AutoShape 84">
                <a:extLst>
                  <a:ext uri="{FF2B5EF4-FFF2-40B4-BE49-F238E27FC236}">
                    <a16:creationId xmlns:a16="http://schemas.microsoft.com/office/drawing/2014/main" id="{7D4C5C32-1899-4CF8-A017-EEECCE907F6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480" y="1301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13" name="AutoShape 85">
                <a:extLst>
                  <a:ext uri="{FF2B5EF4-FFF2-40B4-BE49-F238E27FC236}">
                    <a16:creationId xmlns:a16="http://schemas.microsoft.com/office/drawing/2014/main" id="{1440256F-3203-4E5F-AA7B-B119CC87E11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47" y="1200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14" name="Rectangle 86">
                <a:extLst>
                  <a:ext uri="{FF2B5EF4-FFF2-40B4-BE49-F238E27FC236}">
                    <a16:creationId xmlns:a16="http://schemas.microsoft.com/office/drawing/2014/main" id="{DBFEF240-A36E-4835-B093-0484BDC22D7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84" y="1537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15" name="Rectangle 87">
                <a:extLst>
                  <a:ext uri="{FF2B5EF4-FFF2-40B4-BE49-F238E27FC236}">
                    <a16:creationId xmlns:a16="http://schemas.microsoft.com/office/drawing/2014/main" id="{DFE6CBD3-15E4-45C3-A41F-1EE4B0615B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163" y="1458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16" name="Rectangle 88">
                <a:extLst>
                  <a:ext uri="{FF2B5EF4-FFF2-40B4-BE49-F238E27FC236}">
                    <a16:creationId xmlns:a16="http://schemas.microsoft.com/office/drawing/2014/main" id="{8516E37D-47F2-43F8-815E-E272BAC9213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984" y="1391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17" name="AutoShape 89">
                <a:extLst>
                  <a:ext uri="{FF2B5EF4-FFF2-40B4-BE49-F238E27FC236}">
                    <a16:creationId xmlns:a16="http://schemas.microsoft.com/office/drawing/2014/main" id="{461355F6-123B-4ACB-9619-1BB16E79E1F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450" y="130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18" name="AutoShape 90">
                <a:extLst>
                  <a:ext uri="{FF2B5EF4-FFF2-40B4-BE49-F238E27FC236}">
                    <a16:creationId xmlns:a16="http://schemas.microsoft.com/office/drawing/2014/main" id="{C756ED79-7668-4E3D-94E9-1F324C5601A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248" y="1211"/>
                <a:ext cx="70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19" name="AutoShape 91">
                <a:extLst>
                  <a:ext uri="{FF2B5EF4-FFF2-40B4-BE49-F238E27FC236}">
                    <a16:creationId xmlns:a16="http://schemas.microsoft.com/office/drawing/2014/main" id="{7AA81D2E-3922-4BF3-901C-9F31657CD66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371" y="1200"/>
                <a:ext cx="71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20" name="AutoShape 92">
                <a:extLst>
                  <a:ext uri="{FF2B5EF4-FFF2-40B4-BE49-F238E27FC236}">
                    <a16:creationId xmlns:a16="http://schemas.microsoft.com/office/drawing/2014/main" id="{2DF4D88B-1970-41A3-B2DD-4BE34FFE1B1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327" y="1290"/>
                <a:ext cx="66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21" name="AutoShape 93">
                <a:extLst>
                  <a:ext uri="{FF2B5EF4-FFF2-40B4-BE49-F238E27FC236}">
                    <a16:creationId xmlns:a16="http://schemas.microsoft.com/office/drawing/2014/main" id="{D8D16EE3-4471-4EE6-9470-8A0686340C3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259" y="1503"/>
                <a:ext cx="70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22" name="AutoShape 94">
                <a:extLst>
                  <a:ext uri="{FF2B5EF4-FFF2-40B4-BE49-F238E27FC236}">
                    <a16:creationId xmlns:a16="http://schemas.microsoft.com/office/drawing/2014/main" id="{38F9722F-5E46-4934-8485-0391F5F9869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125" y="154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23" name="AutoShape 95">
                <a:extLst>
                  <a:ext uri="{FF2B5EF4-FFF2-40B4-BE49-F238E27FC236}">
                    <a16:creationId xmlns:a16="http://schemas.microsoft.com/office/drawing/2014/main" id="{EC4AF9B6-6201-4C1C-87D9-2807DBBF035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192" y="16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24" name="Oval 96">
                <a:extLst>
                  <a:ext uri="{FF2B5EF4-FFF2-40B4-BE49-F238E27FC236}">
                    <a16:creationId xmlns:a16="http://schemas.microsoft.com/office/drawing/2014/main" id="{72229026-ABB2-445B-A012-903D8843BC1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629" y="1312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25" name="Oval 97">
                <a:extLst>
                  <a:ext uri="{FF2B5EF4-FFF2-40B4-BE49-F238E27FC236}">
                    <a16:creationId xmlns:a16="http://schemas.microsoft.com/office/drawing/2014/main" id="{340ADE66-4F5A-4DA5-9A22-38EFE0216C1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809" y="1391"/>
                <a:ext cx="70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37026" name="Oval 98">
                <a:extLst>
                  <a:ext uri="{FF2B5EF4-FFF2-40B4-BE49-F238E27FC236}">
                    <a16:creationId xmlns:a16="http://schemas.microsoft.com/office/drawing/2014/main" id="{7D104E0F-DD8D-4FD9-8B8C-3FBA49DFD1D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V="1">
                <a:off x="3629" y="1458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3561" name="Rectangle 99">
              <a:extLst>
                <a:ext uri="{FF2B5EF4-FFF2-40B4-BE49-F238E27FC236}">
                  <a16:creationId xmlns:a16="http://schemas.microsoft.com/office/drawing/2014/main" id="{99946A81-5414-4D0D-A7CE-E8E5E2C8A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3" y="1920"/>
              <a:ext cx="14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kumimoji="0" lang="es-ES" altLang="es-MX" sz="2000" i="0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rPr>
                <a:t>¿Seis?</a:t>
              </a:r>
              <a:r>
                <a:rPr kumimoji="0" lang="es-ES" altLang="es-MX" sz="2000" i="0">
                  <a:solidFill>
                    <a:schemeClr val="tx1"/>
                  </a:solidFill>
                  <a:latin typeface="Tahoma" panose="020B0604030504040204" pitchFamily="34" charset="0"/>
                </a:rPr>
                <a:t> 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>
            <a:extLst>
              <a:ext uri="{FF2B5EF4-FFF2-40B4-BE49-F238E27FC236}">
                <a16:creationId xmlns:a16="http://schemas.microsoft.com/office/drawing/2014/main" id="{19A94CB6-0732-4FA6-87AA-E57235DCEF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1857375"/>
            <a:ext cx="8715375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b="1" i="0" dirty="0">
                <a:solidFill>
                  <a:schemeClr val="tx1"/>
                </a:solidFill>
                <a:latin typeface="Tahoma" panose="020B0604030504040204" pitchFamily="34" charset="0"/>
              </a:rPr>
              <a:t>Métricas de distancia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q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Distancia de Minkowski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q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Distancia de Manhattan (r=1) / </a:t>
            </a:r>
            <a:r>
              <a:rPr lang="es-ES" altLang="es-MX" sz="2000" dirty="0" err="1">
                <a:solidFill>
                  <a:schemeClr val="tx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taxicab</a:t>
            </a:r>
            <a:endParaRPr lang="es-ES" altLang="es-MX" sz="2000" dirty="0">
              <a:solidFill>
                <a:schemeClr val="tx1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q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q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q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Distancia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euclídeana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(r=2):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q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q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q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Distancia de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Chebyshev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 (r) / </a:t>
            </a:r>
            <a:r>
              <a:rPr lang="es-ES" altLang="es-MX" sz="2000" dirty="0" err="1">
                <a:solidFill>
                  <a:schemeClr val="tx1"/>
                </a:solidFill>
                <a:latin typeface="Tahoma" panose="020B0604030504040204" pitchFamily="34" charset="0"/>
                <a:sym typeface="Symbol" panose="05050102010706020507" pitchFamily="18" charset="2"/>
              </a:rPr>
              <a:t>chessboard</a:t>
            </a:r>
            <a:endParaRPr lang="es-ES" altLang="es-MX" sz="2000" dirty="0">
              <a:solidFill>
                <a:schemeClr val="tx1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q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645126" name="Rectangle 6">
            <a:extLst>
              <a:ext uri="{FF2B5EF4-FFF2-40B4-BE49-F238E27FC236}">
                <a16:creationId xmlns:a16="http://schemas.microsoft.com/office/drawing/2014/main" id="{B264ED99-6263-4775-ADE7-683B61709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pic>
        <p:nvPicPr>
          <p:cNvPr id="24580" name="Picture 20">
            <a:extLst>
              <a:ext uri="{FF2B5EF4-FFF2-40B4-BE49-F238E27FC236}">
                <a16:creationId xmlns:a16="http://schemas.microsoft.com/office/drawing/2014/main" id="{BFBDA226-CEE0-44E2-B79B-9344F8224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96" y="2643189"/>
            <a:ext cx="45466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21">
            <a:extLst>
              <a:ext uri="{FF2B5EF4-FFF2-40B4-BE49-F238E27FC236}">
                <a16:creationId xmlns:a16="http://schemas.microsoft.com/office/drawing/2014/main" id="{82938ACC-5557-4A22-B24C-3C1FA54B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47" y="3973513"/>
            <a:ext cx="3259137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24">
            <a:extLst>
              <a:ext uri="{FF2B5EF4-FFF2-40B4-BE49-F238E27FC236}">
                <a16:creationId xmlns:a16="http://schemas.microsoft.com/office/drawing/2014/main" id="{D50610F0-C9AA-48D7-B298-B29AE418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97" y="4929188"/>
            <a:ext cx="34829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25">
            <a:extLst>
              <a:ext uri="{FF2B5EF4-FFF2-40B4-BE49-F238E27FC236}">
                <a16:creationId xmlns:a16="http://schemas.microsoft.com/office/drawing/2014/main" id="{3582DDDF-E62C-47F8-B23C-F8BA76647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59" y="6181726"/>
            <a:ext cx="36099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Rectangle 4">
            <a:extLst>
              <a:ext uri="{FF2B5EF4-FFF2-40B4-BE49-F238E27FC236}">
                <a16:creationId xmlns:a16="http://schemas.microsoft.com/office/drawing/2014/main" id="{150A27B2-EBFB-487B-82C7-5355B1868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pPr eaLnBrk="1" hangingPunct="1"/>
            <a:r>
              <a:rPr lang="es-ES" altLang="es-MX"/>
              <a:t>Medidas de similitud</a:t>
            </a:r>
          </a:p>
        </p:txBody>
      </p:sp>
      <p:pic>
        <p:nvPicPr>
          <p:cNvPr id="9" name="Picture 13" descr="300px-Manhattan_distance">
            <a:extLst>
              <a:ext uri="{FF2B5EF4-FFF2-40B4-BE49-F238E27FC236}">
                <a16:creationId xmlns:a16="http://schemas.microsoft.com/office/drawing/2014/main" id="{789026EA-C9EE-43C1-923E-D6180CEF6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996" y="3163788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93ABFC8-EC3D-444B-ABD3-28F6E2741E81}"/>
              </a:ext>
            </a:extLst>
          </p:cNvPr>
          <p:cNvSpPr/>
          <p:nvPr/>
        </p:nvSpPr>
        <p:spPr>
          <a:xfrm>
            <a:off x="6456040" y="1824946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0000"/>
              <a:buFont typeface="Wingdings" pitchFamily="2" charset="2"/>
              <a:buChar char="q"/>
              <a:defRPr/>
            </a:pPr>
            <a:r>
              <a:rPr lang="es-ES" sz="2000" i="0" dirty="0">
                <a:solidFill>
                  <a:srgbClr val="0000EE"/>
                </a:solidFill>
                <a:latin typeface="Tahoma" pitchFamily="34" charset="0"/>
                <a:sym typeface="Symbol" pitchFamily="18" charset="2"/>
              </a:rPr>
              <a:t>Distancia de Manhattan = 12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0000"/>
              <a:buFont typeface="Wingdings" pitchFamily="2" charset="2"/>
              <a:buChar char="q"/>
              <a:defRPr/>
            </a:pPr>
            <a:r>
              <a:rPr lang="es-ES" sz="2000" i="0" dirty="0">
                <a:solidFill>
                  <a:srgbClr val="66FF33"/>
                </a:solidFill>
                <a:latin typeface="Tahoma" pitchFamily="34" charset="0"/>
                <a:sym typeface="Symbol" pitchFamily="18" charset="2"/>
              </a:rPr>
              <a:t>Distancia </a:t>
            </a:r>
            <a:r>
              <a:rPr lang="es-ES" sz="2000" i="0" dirty="0" err="1">
                <a:solidFill>
                  <a:srgbClr val="66FF33"/>
                </a:solidFill>
                <a:latin typeface="Tahoma" pitchFamily="34" charset="0"/>
                <a:sym typeface="Symbol" pitchFamily="18" charset="2"/>
              </a:rPr>
              <a:t>Euclídeana</a:t>
            </a:r>
            <a:r>
              <a:rPr lang="es-ES" sz="2000" i="0" dirty="0">
                <a:solidFill>
                  <a:srgbClr val="66FF33"/>
                </a:solidFill>
                <a:latin typeface="Tahoma" pitchFamily="34" charset="0"/>
                <a:sym typeface="Symbol" pitchFamily="18" charset="2"/>
              </a:rPr>
              <a:t>      8.5</a:t>
            </a:r>
          </a:p>
          <a:p>
            <a:pPr marL="742950" lvl="1" indent="-285750">
              <a:spcBef>
                <a:spcPct val="20000"/>
              </a:spcBef>
              <a:buClr>
                <a:schemeClr val="hlink"/>
              </a:buClr>
              <a:buSzPct val="50000"/>
              <a:buFont typeface="Wingdings" pitchFamily="2" charset="2"/>
              <a:buChar char="q"/>
              <a:defRPr/>
            </a:pPr>
            <a:r>
              <a:rPr lang="es-ES" sz="2000" i="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Distancia de </a:t>
            </a:r>
            <a:r>
              <a:rPr lang="es-ES" sz="2000" i="0" dirty="0" err="1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Chebyshev</a:t>
            </a:r>
            <a:r>
              <a:rPr lang="es-ES" sz="2000" i="0" dirty="0">
                <a:solidFill>
                  <a:srgbClr val="C00000"/>
                </a:solidFill>
                <a:latin typeface="Tahoma" pitchFamily="34" charset="0"/>
                <a:sym typeface="Symbol" pitchFamily="18" charset="2"/>
              </a:rPr>
              <a:t> = 6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>
            <a:extLst>
              <a:ext uri="{FF2B5EF4-FFF2-40B4-BE49-F238E27FC236}">
                <a16:creationId xmlns:a16="http://schemas.microsoft.com/office/drawing/2014/main" id="{E8D7B0BD-2FE9-4D04-B349-42BBA4376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650" y="1724025"/>
            <a:ext cx="6781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400" b="1" i="0" dirty="0">
                <a:solidFill>
                  <a:schemeClr val="tx1"/>
                </a:solidFill>
                <a:latin typeface="Tahoma" pitchFamily="34" charset="0"/>
              </a:rPr>
              <a:t>Métricas de distancia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400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Distancia de Minkowski</a:t>
            </a:r>
            <a:endParaRPr lang="es-ES" sz="2400" b="1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kumimoji="0" lang="es-ES" sz="2000" i="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Propiedad no negativa	d(</a:t>
            </a:r>
            <a:r>
              <a:rPr kumimoji="0" lang="es-ES" sz="2000" i="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i,j</a:t>
            </a:r>
            <a:r>
              <a:rPr kumimoji="0" lang="es-ES" sz="2000" i="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  <a:r>
              <a:rPr kumimoji="0" lang="es-ES" sz="2000" i="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  <a:sym typeface="Symbol" pitchFamily="18" charset="2"/>
              </a:rPr>
              <a:t> 0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kumimoji="0" lang="es-ES" sz="2000" i="0" dirty="0">
                <a:solidFill>
                  <a:schemeClr val="tx1"/>
                </a:solidFill>
                <a:latin typeface="Tahoma" pitchFamily="34" charset="0"/>
              </a:rPr>
              <a:t>Propiedad reflexiva		</a:t>
            </a:r>
            <a:r>
              <a:rPr kumimoji="0" lang="es-ES" dirty="0">
                <a:solidFill>
                  <a:schemeClr val="tx1"/>
                </a:solidFill>
              </a:rPr>
              <a:t>d(</a:t>
            </a:r>
            <a:r>
              <a:rPr kumimoji="0" lang="es-ES" dirty="0" err="1">
                <a:solidFill>
                  <a:schemeClr val="tx1"/>
                </a:solidFill>
              </a:rPr>
              <a:t>i,i</a:t>
            </a:r>
            <a:r>
              <a:rPr kumimoji="0" lang="es-ES" dirty="0">
                <a:solidFill>
                  <a:schemeClr val="tx1"/>
                </a:solidFill>
              </a:rPr>
              <a:t>)</a:t>
            </a:r>
            <a:r>
              <a:rPr kumimoji="0" lang="es-ES" i="0" dirty="0">
                <a:solidFill>
                  <a:schemeClr val="tx1"/>
                </a:solidFill>
              </a:rPr>
              <a:t> </a:t>
            </a:r>
            <a:r>
              <a:rPr kumimoji="0" lang="es-ES" i="0" dirty="0">
                <a:solidFill>
                  <a:schemeClr val="tx1"/>
                </a:solidFill>
                <a:sym typeface="Symbol" pitchFamily="18" charset="2"/>
              </a:rPr>
              <a:t>= 0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kumimoji="0" lang="es-ES" sz="2000" i="0" dirty="0">
                <a:solidFill>
                  <a:schemeClr val="tx1"/>
                </a:solidFill>
                <a:latin typeface="Tahoma" pitchFamily="34" charset="0"/>
              </a:rPr>
              <a:t>Propiedad simétrica		</a:t>
            </a:r>
            <a:r>
              <a:rPr kumimoji="0" lang="es-ES" dirty="0">
                <a:solidFill>
                  <a:schemeClr val="tx1"/>
                </a:solidFill>
              </a:rPr>
              <a:t>d(</a:t>
            </a:r>
            <a:r>
              <a:rPr kumimoji="0" lang="es-ES" dirty="0" err="1">
                <a:solidFill>
                  <a:schemeClr val="tx1"/>
                </a:solidFill>
              </a:rPr>
              <a:t>i,j</a:t>
            </a:r>
            <a:r>
              <a:rPr kumimoji="0" lang="es-ES" dirty="0">
                <a:solidFill>
                  <a:schemeClr val="tx1"/>
                </a:solidFill>
              </a:rPr>
              <a:t>)</a:t>
            </a:r>
            <a:r>
              <a:rPr kumimoji="0" lang="es-ES" i="0" dirty="0">
                <a:solidFill>
                  <a:schemeClr val="tx1"/>
                </a:solidFill>
              </a:rPr>
              <a:t> </a:t>
            </a:r>
            <a:r>
              <a:rPr kumimoji="0" lang="es-ES" i="0" dirty="0">
                <a:solidFill>
                  <a:schemeClr val="tx1"/>
                </a:solidFill>
                <a:sym typeface="Symbol" pitchFamily="18" charset="2"/>
              </a:rPr>
              <a:t>= </a:t>
            </a:r>
            <a:r>
              <a:rPr kumimoji="0" lang="es-ES" dirty="0">
                <a:solidFill>
                  <a:schemeClr val="tx1"/>
                </a:solidFill>
              </a:rPr>
              <a:t>d(</a:t>
            </a:r>
            <a:r>
              <a:rPr kumimoji="0" lang="es-ES" dirty="0" err="1">
                <a:solidFill>
                  <a:schemeClr val="tx1"/>
                </a:solidFill>
              </a:rPr>
              <a:t>j,i</a:t>
            </a:r>
            <a:r>
              <a:rPr kumimoji="0" lang="es-ES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kumimoji="0" lang="es-ES" sz="2000" dirty="0">
                <a:solidFill>
                  <a:schemeClr val="tx1"/>
                </a:solidFill>
                <a:latin typeface="Tahoma" pitchFamily="34" charset="0"/>
              </a:rPr>
              <a:t>Desigualdad triangular	</a:t>
            </a:r>
            <a:r>
              <a:rPr kumimoji="0" lang="es-ES" dirty="0">
                <a:solidFill>
                  <a:schemeClr val="tx1"/>
                </a:solidFill>
              </a:rPr>
              <a:t>d(</a:t>
            </a:r>
            <a:r>
              <a:rPr kumimoji="0" lang="es-ES" dirty="0" err="1">
                <a:solidFill>
                  <a:schemeClr val="tx1"/>
                </a:solidFill>
              </a:rPr>
              <a:t>i,j</a:t>
            </a:r>
            <a:r>
              <a:rPr kumimoji="0" lang="es-ES" dirty="0">
                <a:solidFill>
                  <a:schemeClr val="tx1"/>
                </a:solidFill>
              </a:rPr>
              <a:t>)</a:t>
            </a:r>
            <a:r>
              <a:rPr kumimoji="0" lang="es-ES" i="0" dirty="0">
                <a:solidFill>
                  <a:schemeClr val="tx1"/>
                </a:solidFill>
              </a:rPr>
              <a:t> </a:t>
            </a:r>
            <a:r>
              <a:rPr kumimoji="0" lang="es-ES" i="0" dirty="0">
                <a:solidFill>
                  <a:schemeClr val="tx1"/>
                </a:solidFill>
                <a:sym typeface="Symbol" pitchFamily="18" charset="2"/>
              </a:rPr>
              <a:t> </a:t>
            </a:r>
            <a:r>
              <a:rPr kumimoji="0" lang="es-ES" dirty="0">
                <a:solidFill>
                  <a:schemeClr val="tx1"/>
                </a:solidFill>
              </a:rPr>
              <a:t>d(</a:t>
            </a:r>
            <a:r>
              <a:rPr kumimoji="0" lang="es-ES" dirty="0" err="1">
                <a:solidFill>
                  <a:schemeClr val="tx1"/>
                </a:solidFill>
              </a:rPr>
              <a:t>i,k</a:t>
            </a:r>
            <a:r>
              <a:rPr kumimoji="0" lang="es-ES" dirty="0">
                <a:solidFill>
                  <a:schemeClr val="tx1"/>
                </a:solidFill>
              </a:rPr>
              <a:t>)</a:t>
            </a:r>
            <a:r>
              <a:rPr kumimoji="0" lang="es-ES" i="0" dirty="0">
                <a:solidFill>
                  <a:schemeClr val="tx1"/>
                </a:solidFill>
                <a:sym typeface="Symbol" pitchFamily="18" charset="2"/>
              </a:rPr>
              <a:t>+</a:t>
            </a:r>
            <a:r>
              <a:rPr kumimoji="0" lang="es-ES" dirty="0">
                <a:solidFill>
                  <a:schemeClr val="tx1"/>
                </a:solidFill>
              </a:rPr>
              <a:t>d(</a:t>
            </a:r>
            <a:r>
              <a:rPr kumimoji="0" lang="es-ES" dirty="0" err="1">
                <a:solidFill>
                  <a:schemeClr val="tx1"/>
                </a:solidFill>
              </a:rPr>
              <a:t>k,j</a:t>
            </a:r>
            <a:r>
              <a:rPr kumimoji="0" lang="es-ES" dirty="0">
                <a:solidFill>
                  <a:schemeClr val="tx1"/>
                </a:solidFill>
              </a:rPr>
              <a:t>)</a:t>
            </a:r>
            <a:endParaRPr kumimoji="0" lang="es-ES" i="0" dirty="0">
              <a:solidFill>
                <a:schemeClr val="tx1"/>
              </a:solidFill>
              <a:sym typeface="Symbol" pitchFamily="18" charset="2"/>
            </a:endParaRPr>
          </a:p>
          <a:p>
            <a:pPr marL="742950" lvl="1" indent="-285750" algn="ctr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000" i="0" dirty="0">
              <a:solidFill>
                <a:schemeClr val="tx1"/>
              </a:solidFill>
              <a:latin typeface="Tahoma" pitchFamily="34" charset="0"/>
              <a:sym typeface="Symbol" pitchFamily="18" charset="2"/>
            </a:endParaRPr>
          </a:p>
        </p:txBody>
      </p:sp>
      <p:sp>
        <p:nvSpPr>
          <p:cNvPr id="653318" name="Rectangle 6">
            <a:extLst>
              <a:ext uri="{FF2B5EF4-FFF2-40B4-BE49-F238E27FC236}">
                <a16:creationId xmlns:a16="http://schemas.microsoft.com/office/drawing/2014/main" id="{5492A9AF-236A-467A-91B9-DD856AD84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pic>
        <p:nvPicPr>
          <p:cNvPr id="26628" name="Picture 17" descr="Image:Triangle inequality.svg">
            <a:hlinkClick r:id="rId3"/>
            <a:extLst>
              <a:ext uri="{FF2B5EF4-FFF2-40B4-BE49-F238E27FC236}">
                <a16:creationId xmlns:a16="http://schemas.microsoft.com/office/drawing/2014/main" id="{95568F6C-9024-4F09-AB96-DF598C679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1" y="4214814"/>
            <a:ext cx="5286375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03B37860-0A4F-4904-9266-FDAD8115713E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704850"/>
            <a:ext cx="8229600" cy="1143000"/>
          </a:xfrm>
          <a:prstGeom prst="rect">
            <a:avLst/>
          </a:prstGeom>
        </p:spPr>
        <p:txBody>
          <a:bodyPr lIns="0" rIns="0" bIns="0" anchor="b">
            <a:normAutofit/>
          </a:bodyPr>
          <a:lstStyle/>
          <a:p>
            <a:pPr fontAlgn="auto"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s-ES" sz="5000" i="0" dirty="0">
                <a:latin typeface="+mj-lt"/>
                <a:ea typeface="+mj-ea"/>
                <a:cs typeface="+mj-cs"/>
              </a:rPr>
              <a:t>Propiedades de las Métricas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>
            <a:extLst>
              <a:ext uri="{FF2B5EF4-FFF2-40B4-BE49-F238E27FC236}">
                <a16:creationId xmlns:a16="http://schemas.microsoft.com/office/drawing/2014/main" id="{F80F282E-4A66-4EE4-8ADE-AC872CCCD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1857375"/>
            <a:ext cx="871537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400" b="1" i="0" dirty="0">
                <a:solidFill>
                  <a:schemeClr val="tx1"/>
                </a:solidFill>
                <a:latin typeface="Tahoma" pitchFamily="34" charset="0"/>
              </a:rPr>
              <a:t>Métricas de distancia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400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Distancia de edición = Distancia de </a:t>
            </a:r>
            <a:r>
              <a:rPr lang="es-ES" sz="24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Levenshtein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	Número de operaciones (borrar, insertar o sustituir) necesarias para transformar una cadena en otra.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8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		d(“data </a:t>
            </a:r>
            <a:r>
              <a:rPr lang="es-ES" sz="2000" i="0" dirty="0" err="1">
                <a:solidFill>
                  <a:schemeClr val="tx1"/>
                </a:solidFill>
                <a:latin typeface="Tahoma" pitchFamily="34" charset="0"/>
              </a:rPr>
              <a:t>mining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”, “data minino”) = 1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		d(“efecto”, “defecto”) = 1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		d(“poda”, “boda”) = 1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		d(“</a:t>
            </a:r>
            <a:r>
              <a:rPr lang="es-ES" sz="2000" i="0" dirty="0" err="1">
                <a:solidFill>
                  <a:schemeClr val="tx1"/>
                </a:solidFill>
                <a:latin typeface="Tahoma" pitchFamily="34" charset="0"/>
              </a:rPr>
              <a:t>night”,”natch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”) = 4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            d(“</a:t>
            </a:r>
            <a:r>
              <a:rPr lang="es-ES" sz="2000" i="0" dirty="0" err="1">
                <a:solidFill>
                  <a:schemeClr val="tx1"/>
                </a:solidFill>
                <a:latin typeface="Tahoma" pitchFamily="34" charset="0"/>
              </a:rPr>
              <a:t>natch”,”noche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”) = 3		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	</a:t>
            </a:r>
            <a:r>
              <a:rPr lang="es-ES" sz="2000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Aplicaciones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: Correctores ortográficos, reconocimiento de voz, detección de plagios, análisis de ADN…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	Para datos binarios: </a:t>
            </a:r>
            <a:r>
              <a:rPr lang="es-ES" sz="2000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Distancia de </a:t>
            </a:r>
            <a:r>
              <a:rPr lang="es-ES" sz="20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Hamming</a:t>
            </a:r>
            <a:endParaRPr lang="es-ES" sz="2000" i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sp>
        <p:nvSpPr>
          <p:cNvPr id="751620" name="Rectangle 4">
            <a:extLst>
              <a:ext uri="{FF2B5EF4-FFF2-40B4-BE49-F238E27FC236}">
                <a16:creationId xmlns:a16="http://schemas.microsoft.com/office/drawing/2014/main" id="{C3E4E475-CBCD-403C-BFDF-908312872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29700" name="Rectangle 5">
            <a:extLst>
              <a:ext uri="{FF2B5EF4-FFF2-40B4-BE49-F238E27FC236}">
                <a16:creationId xmlns:a16="http://schemas.microsoft.com/office/drawing/2014/main" id="{518CB0C2-9EFB-488D-A30C-D673A7715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588EC82-2E9A-4A21-8843-C79048B05EB6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704850"/>
            <a:ext cx="8229600" cy="1143000"/>
          </a:xfrm>
          <a:prstGeom prst="rect">
            <a:avLst/>
          </a:prstGeom>
        </p:spPr>
        <p:txBody>
          <a:bodyPr lIns="0" rIns="0" bIns="0" anchor="b">
            <a:normAutofit/>
          </a:bodyPr>
          <a:lstStyle/>
          <a:p>
            <a:pPr fontAlgn="auto"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s-ES" sz="5000" i="0">
                <a:latin typeface="+mj-lt"/>
                <a:ea typeface="+mj-ea"/>
                <a:cs typeface="+mj-cs"/>
              </a:rPr>
              <a:t>Medidas de similitud</a:t>
            </a:r>
            <a:endParaRPr kumimoji="0" lang="es-ES" sz="5000" i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>
            <a:extLst>
              <a:ext uri="{FF2B5EF4-FFF2-40B4-BE49-F238E27FC236}">
                <a16:creationId xmlns:a16="http://schemas.microsoft.com/office/drawing/2014/main" id="{4DBEB558-A961-4116-B6F6-3D7E05C27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1928813"/>
            <a:ext cx="8715375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400" b="1" i="0" dirty="0">
                <a:solidFill>
                  <a:schemeClr val="tx1"/>
                </a:solidFill>
                <a:latin typeface="Tahoma" pitchFamily="34" charset="0"/>
              </a:rPr>
              <a:t>Métricas de densidad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400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Distancia de vecinos cercanos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4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4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4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4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24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lang="es-ES" sz="2400" i="0" dirty="0">
                <a:solidFill>
                  <a:schemeClr val="tx1"/>
                </a:solidFill>
                <a:latin typeface="Tahoma" pitchFamily="34" charset="0"/>
              </a:rPr>
              <a:t>NN(</a:t>
            </a:r>
            <a:r>
              <a:rPr lang="es-ES" sz="2400" i="0" dirty="0" err="1">
                <a:solidFill>
                  <a:schemeClr val="tx1"/>
                </a:solidFill>
                <a:latin typeface="Tahoma" pitchFamily="34" charset="0"/>
              </a:rPr>
              <a:t>x</a:t>
            </a:r>
            <a:r>
              <a:rPr lang="es-ES" sz="2400" i="0" baseline="-25000" dirty="0" err="1">
                <a:solidFill>
                  <a:schemeClr val="tx1"/>
                </a:solidFill>
                <a:latin typeface="Tahoma" pitchFamily="34" charset="0"/>
              </a:rPr>
              <a:t>i</a:t>
            </a:r>
            <a:r>
              <a:rPr lang="es-ES" sz="2400" i="0" dirty="0" err="1">
                <a:solidFill>
                  <a:schemeClr val="tx1"/>
                </a:solidFill>
                <a:latin typeface="Tahoma" pitchFamily="34" charset="0"/>
              </a:rPr>
              <a:t>,x</a:t>
            </a:r>
            <a:r>
              <a:rPr lang="es-ES" sz="2400" i="0" baseline="-25000" dirty="0" err="1">
                <a:solidFill>
                  <a:schemeClr val="tx1"/>
                </a:solidFill>
                <a:latin typeface="Tahoma" pitchFamily="34" charset="0"/>
              </a:rPr>
              <a:t>j</a:t>
            </a:r>
            <a:r>
              <a:rPr lang="es-ES" sz="2400" i="0" dirty="0">
                <a:solidFill>
                  <a:schemeClr val="tx1"/>
                </a:solidFill>
                <a:latin typeface="Tahoma" pitchFamily="34" charset="0"/>
              </a:rPr>
              <a:t>) es el número de vecino de </a:t>
            </a:r>
            <a:r>
              <a:rPr lang="es-ES" sz="2400" dirty="0" err="1">
                <a:solidFill>
                  <a:schemeClr val="tx1"/>
                </a:solidFill>
                <a:latin typeface="Tahoma" pitchFamily="34" charset="0"/>
              </a:rPr>
              <a:t>x</a:t>
            </a:r>
            <a:r>
              <a:rPr lang="es-ES" sz="2400" baseline="-25000" dirty="0" err="1">
                <a:solidFill>
                  <a:schemeClr val="tx1"/>
                </a:solidFill>
                <a:latin typeface="Tahoma" pitchFamily="34" charset="0"/>
              </a:rPr>
              <a:t>j</a:t>
            </a:r>
            <a:r>
              <a:rPr lang="es-ES" sz="2400" i="0" dirty="0">
                <a:solidFill>
                  <a:schemeClr val="tx1"/>
                </a:solidFill>
                <a:latin typeface="Tahoma" pitchFamily="34" charset="0"/>
              </a:rPr>
              <a:t> con respecto a </a:t>
            </a:r>
            <a:r>
              <a:rPr lang="es-ES" sz="2400" dirty="0">
                <a:solidFill>
                  <a:schemeClr val="tx1"/>
                </a:solidFill>
                <a:latin typeface="Tahoma" pitchFamily="34" charset="0"/>
              </a:rPr>
              <a:t>x</a:t>
            </a:r>
            <a:r>
              <a:rPr lang="es-ES" sz="2400" baseline="-25000" dirty="0">
                <a:solidFill>
                  <a:schemeClr val="tx1"/>
                </a:solidFill>
                <a:latin typeface="Tahoma" pitchFamily="34" charset="0"/>
              </a:rPr>
              <a:t>i</a:t>
            </a:r>
            <a:endParaRPr lang="es-ES" sz="2400" baseline="-25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sp>
        <p:nvSpPr>
          <p:cNvPr id="786436" name="Rectangle 4">
            <a:extLst>
              <a:ext uri="{FF2B5EF4-FFF2-40B4-BE49-F238E27FC236}">
                <a16:creationId xmlns:a16="http://schemas.microsoft.com/office/drawing/2014/main" id="{F83B6046-E154-4C04-8F24-C96509FE2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grpSp>
        <p:nvGrpSpPr>
          <p:cNvPr id="30724" name="Group 7">
            <a:extLst>
              <a:ext uri="{FF2B5EF4-FFF2-40B4-BE49-F238E27FC236}">
                <a16:creationId xmlns:a16="http://schemas.microsoft.com/office/drawing/2014/main" id="{4DD265A8-DECC-4E63-A192-92A5701EBD4A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3109913"/>
            <a:ext cx="2743200" cy="1676400"/>
            <a:chOff x="714" y="2331"/>
            <a:chExt cx="1728" cy="1056"/>
          </a:xfrm>
        </p:grpSpPr>
        <p:sp>
          <p:nvSpPr>
            <p:cNvPr id="786440" name="Oval 8">
              <a:extLst>
                <a:ext uri="{FF2B5EF4-FFF2-40B4-BE49-F238E27FC236}">
                  <a16:creationId xmlns:a16="http://schemas.microsoft.com/office/drawing/2014/main" id="{7A97B229-6C1E-40EC-BFCA-95B4B017C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2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41" name="Oval 9">
              <a:extLst>
                <a:ext uri="{FF2B5EF4-FFF2-40B4-BE49-F238E27FC236}">
                  <a16:creationId xmlns:a16="http://schemas.microsoft.com/office/drawing/2014/main" id="{88F00FE3-9932-4E6D-910D-120150AC4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33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42" name="Oval 10">
              <a:extLst>
                <a:ext uri="{FF2B5EF4-FFF2-40B4-BE49-F238E27FC236}">
                  <a16:creationId xmlns:a16="http://schemas.microsoft.com/office/drawing/2014/main" id="{8DF04FAA-687C-4A03-B0CE-FC44502FE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57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43" name="Oval 11">
              <a:extLst>
                <a:ext uri="{FF2B5EF4-FFF2-40B4-BE49-F238E27FC236}">
                  <a16:creationId xmlns:a16="http://schemas.microsoft.com/office/drawing/2014/main" id="{D06EAB2B-11F6-48AF-B82A-C6C76A76D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955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44" name="Oval 12">
              <a:extLst>
                <a:ext uri="{FF2B5EF4-FFF2-40B4-BE49-F238E27FC236}">
                  <a16:creationId xmlns:a16="http://schemas.microsoft.com/office/drawing/2014/main" id="{CBD4BBB0-862F-4156-BB16-6B5515B3F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3243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45" name="Oval 13">
              <a:extLst>
                <a:ext uri="{FF2B5EF4-FFF2-40B4-BE49-F238E27FC236}">
                  <a16:creationId xmlns:a16="http://schemas.microsoft.com/office/drawing/2014/main" id="{8360FD51-E5BE-4096-937A-3E2F00DF8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46" name="Oval 14">
              <a:extLst>
                <a:ext uri="{FF2B5EF4-FFF2-40B4-BE49-F238E27FC236}">
                  <a16:creationId xmlns:a16="http://schemas.microsoft.com/office/drawing/2014/main" id="{5032C316-6780-49ED-BBCF-2C72BFB79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47" name="Oval 15">
              <a:extLst>
                <a:ext uri="{FF2B5EF4-FFF2-40B4-BE49-F238E27FC236}">
                  <a16:creationId xmlns:a16="http://schemas.microsoft.com/office/drawing/2014/main" id="{DF12FE51-655C-4C00-8E56-46737EE8C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48" name="Oval 16">
              <a:extLst>
                <a:ext uri="{FF2B5EF4-FFF2-40B4-BE49-F238E27FC236}">
                  <a16:creationId xmlns:a16="http://schemas.microsoft.com/office/drawing/2014/main" id="{0CD8E5CE-B5D3-4D56-8763-7E40A0604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49" name="Oval 17">
              <a:extLst>
                <a:ext uri="{FF2B5EF4-FFF2-40B4-BE49-F238E27FC236}">
                  <a16:creationId xmlns:a16="http://schemas.microsoft.com/office/drawing/2014/main" id="{DD8CFA7F-608D-400C-BF17-A6DE13830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50" name="Oval 18">
              <a:extLst>
                <a:ext uri="{FF2B5EF4-FFF2-40B4-BE49-F238E27FC236}">
                  <a16:creationId xmlns:a16="http://schemas.microsoft.com/office/drawing/2014/main" id="{7BD6823E-B11F-4498-8889-BEE284CAE3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51" name="Oval 19">
              <a:extLst>
                <a:ext uri="{FF2B5EF4-FFF2-40B4-BE49-F238E27FC236}">
                  <a16:creationId xmlns:a16="http://schemas.microsoft.com/office/drawing/2014/main" id="{86009773-62F6-42AF-908F-E37B75C10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759" name="Text Box 20">
              <a:extLst>
                <a:ext uri="{FF2B5EF4-FFF2-40B4-BE49-F238E27FC236}">
                  <a16:creationId xmlns:a16="http://schemas.microsoft.com/office/drawing/2014/main" id="{A07F8010-761A-4C2F-9971-083D57AD43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2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30760" name="Text Box 21">
              <a:extLst>
                <a:ext uri="{FF2B5EF4-FFF2-40B4-BE49-F238E27FC236}">
                  <a16:creationId xmlns:a16="http://schemas.microsoft.com/office/drawing/2014/main" id="{00709535-7F70-49B0-B814-4DA33FDE7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786454" name="Line 22">
              <a:extLst>
                <a:ext uri="{FF2B5EF4-FFF2-40B4-BE49-F238E27FC236}">
                  <a16:creationId xmlns:a16="http://schemas.microsoft.com/office/drawing/2014/main" id="{AC44DE77-F7C1-4810-A931-B4F9D2B77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2675"/>
              <a:ext cx="205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55" name="Line 23">
              <a:extLst>
                <a:ext uri="{FF2B5EF4-FFF2-40B4-BE49-F238E27FC236}">
                  <a16:creationId xmlns:a16="http://schemas.microsoft.com/office/drawing/2014/main" id="{75C7EB64-CEE7-4D85-9EE4-BDF73B8275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8" y="2888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56" name="Line 24">
              <a:extLst>
                <a:ext uri="{FF2B5EF4-FFF2-40B4-BE49-F238E27FC236}">
                  <a16:creationId xmlns:a16="http://schemas.microsoft.com/office/drawing/2014/main" id="{F919085A-01C9-4965-AC99-64C5CB19A1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" y="2838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57" name="Line 25">
              <a:extLst>
                <a:ext uri="{FF2B5EF4-FFF2-40B4-BE49-F238E27FC236}">
                  <a16:creationId xmlns:a16="http://schemas.microsoft.com/office/drawing/2014/main" id="{3A6ED008-E6BA-45B2-A6AF-6724233A5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4" y="2520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58" name="Line 26">
              <a:extLst>
                <a:ext uri="{FF2B5EF4-FFF2-40B4-BE49-F238E27FC236}">
                  <a16:creationId xmlns:a16="http://schemas.microsoft.com/office/drawing/2014/main" id="{160D2AC4-A615-4372-8F34-CA91042B4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5" y="2866"/>
              <a:ext cx="218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59" name="Line 27">
              <a:extLst>
                <a:ext uri="{FF2B5EF4-FFF2-40B4-BE49-F238E27FC236}">
                  <a16:creationId xmlns:a16="http://schemas.microsoft.com/office/drawing/2014/main" id="{96602F5C-A934-48F2-B9CB-00CA1FDDB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32" y="2910"/>
              <a:ext cx="278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60" name="Line 28">
              <a:extLst>
                <a:ext uri="{FF2B5EF4-FFF2-40B4-BE49-F238E27FC236}">
                  <a16:creationId xmlns:a16="http://schemas.microsoft.com/office/drawing/2014/main" id="{764D19FC-2A10-48E7-9E66-8DB7DE74C3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9" y="2427"/>
              <a:ext cx="237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61" name="Line 29">
              <a:extLst>
                <a:ext uri="{FF2B5EF4-FFF2-40B4-BE49-F238E27FC236}">
                  <a16:creationId xmlns:a16="http://schemas.microsoft.com/office/drawing/2014/main" id="{E14D180B-B1E8-418B-9DB7-7F481C162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3" y="2835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62" name="Line 30">
              <a:extLst>
                <a:ext uri="{FF2B5EF4-FFF2-40B4-BE49-F238E27FC236}">
                  <a16:creationId xmlns:a16="http://schemas.microsoft.com/office/drawing/2014/main" id="{008BAD01-4596-46F8-A004-C98344CBAF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2835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63" name="Line 31">
              <a:extLst>
                <a:ext uri="{FF2B5EF4-FFF2-40B4-BE49-F238E27FC236}">
                  <a16:creationId xmlns:a16="http://schemas.microsoft.com/office/drawing/2014/main" id="{5B04DF28-4A95-4617-9022-910C7273C8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0" y="2894"/>
              <a:ext cx="162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64" name="Line 32">
              <a:extLst>
                <a:ext uri="{FF2B5EF4-FFF2-40B4-BE49-F238E27FC236}">
                  <a16:creationId xmlns:a16="http://schemas.microsoft.com/office/drawing/2014/main" id="{4A4F9716-9D88-4E8B-B5D7-C3EC6DD65D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2910"/>
              <a:ext cx="224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65" name="Line 33">
              <a:extLst>
                <a:ext uri="{FF2B5EF4-FFF2-40B4-BE49-F238E27FC236}">
                  <a16:creationId xmlns:a16="http://schemas.microsoft.com/office/drawing/2014/main" id="{5C3657D1-1137-4C0D-A81D-D35C445631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9" y="2889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66" name="Line 34">
              <a:extLst>
                <a:ext uri="{FF2B5EF4-FFF2-40B4-BE49-F238E27FC236}">
                  <a16:creationId xmlns:a16="http://schemas.microsoft.com/office/drawing/2014/main" id="{FD6B4801-9C80-4AD6-8C93-0902AD583F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511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67" name="Line 35">
              <a:extLst>
                <a:ext uri="{FF2B5EF4-FFF2-40B4-BE49-F238E27FC236}">
                  <a16:creationId xmlns:a16="http://schemas.microsoft.com/office/drawing/2014/main" id="{849DD393-0246-470F-A998-BECFEA100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15" y="2693"/>
              <a:ext cx="16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68" name="Line 36">
              <a:extLst>
                <a:ext uri="{FF2B5EF4-FFF2-40B4-BE49-F238E27FC236}">
                  <a16:creationId xmlns:a16="http://schemas.microsoft.com/office/drawing/2014/main" id="{D54E415B-AB37-4A66-BD38-822ACBAF4D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02" y="2465"/>
              <a:ext cx="2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776" name="Text Box 37">
              <a:extLst>
                <a:ext uri="{FF2B5EF4-FFF2-40B4-BE49-F238E27FC236}">
                  <a16:creationId xmlns:a16="http://schemas.microsoft.com/office/drawing/2014/main" id="{520715AB-8D13-41DD-AF7B-E83D4698B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5" y="2668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kumimoji="0" lang="es-MX" altLang="es-MX" sz="1600" i="0">
                <a:solidFill>
                  <a:schemeClr val="tx1"/>
                </a:solidFill>
              </a:endParaRPr>
            </a:p>
          </p:txBody>
        </p:sp>
      </p:grpSp>
      <p:grpSp>
        <p:nvGrpSpPr>
          <p:cNvPr id="30725" name="Group 38">
            <a:extLst>
              <a:ext uri="{FF2B5EF4-FFF2-40B4-BE49-F238E27FC236}">
                <a16:creationId xmlns:a16="http://schemas.microsoft.com/office/drawing/2014/main" id="{FD6EAD03-B215-4B22-81E8-0ED1A638DBD0}"/>
              </a:ext>
            </a:extLst>
          </p:cNvPr>
          <p:cNvGrpSpPr>
            <a:grpSpLocks/>
          </p:cNvGrpSpPr>
          <p:nvPr/>
        </p:nvGrpSpPr>
        <p:grpSpPr bwMode="auto">
          <a:xfrm>
            <a:off x="6632575" y="3240088"/>
            <a:ext cx="2743200" cy="1371600"/>
            <a:chOff x="2928" y="2413"/>
            <a:chExt cx="1728" cy="864"/>
          </a:xfrm>
        </p:grpSpPr>
        <p:sp>
          <p:nvSpPr>
            <p:cNvPr id="786471" name="Oval 39">
              <a:extLst>
                <a:ext uri="{FF2B5EF4-FFF2-40B4-BE49-F238E27FC236}">
                  <a16:creationId xmlns:a16="http://schemas.microsoft.com/office/drawing/2014/main" id="{B011F71B-5FE0-4EEF-9709-AEBE35907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72" name="Oval 40">
              <a:extLst>
                <a:ext uri="{FF2B5EF4-FFF2-40B4-BE49-F238E27FC236}">
                  <a16:creationId xmlns:a16="http://schemas.microsoft.com/office/drawing/2014/main" id="{452AF710-CFEF-41D2-A05D-D908C7A7F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73" name="Oval 41">
              <a:extLst>
                <a:ext uri="{FF2B5EF4-FFF2-40B4-BE49-F238E27FC236}">
                  <a16:creationId xmlns:a16="http://schemas.microsoft.com/office/drawing/2014/main" id="{2F088CC2-D047-45C6-BD1B-59639383B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74" name="Oval 42">
              <a:extLst>
                <a:ext uri="{FF2B5EF4-FFF2-40B4-BE49-F238E27FC236}">
                  <a16:creationId xmlns:a16="http://schemas.microsoft.com/office/drawing/2014/main" id="{EF16A3B3-7EDA-4FC5-BAE4-BDF77C55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75" name="Oval 43">
              <a:extLst>
                <a:ext uri="{FF2B5EF4-FFF2-40B4-BE49-F238E27FC236}">
                  <a16:creationId xmlns:a16="http://schemas.microsoft.com/office/drawing/2014/main" id="{5D2CD257-D139-47EB-9FE1-E3FC09184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76" name="Oval 44">
              <a:extLst>
                <a:ext uri="{FF2B5EF4-FFF2-40B4-BE49-F238E27FC236}">
                  <a16:creationId xmlns:a16="http://schemas.microsoft.com/office/drawing/2014/main" id="{AC81E834-E942-4C13-A864-62F0431C7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77" name="Oval 45">
              <a:extLst>
                <a:ext uri="{FF2B5EF4-FFF2-40B4-BE49-F238E27FC236}">
                  <a16:creationId xmlns:a16="http://schemas.microsoft.com/office/drawing/2014/main" id="{C9582C56-C480-42EC-B90D-5969C7BBB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78" name="Oval 46">
              <a:extLst>
                <a:ext uri="{FF2B5EF4-FFF2-40B4-BE49-F238E27FC236}">
                  <a16:creationId xmlns:a16="http://schemas.microsoft.com/office/drawing/2014/main" id="{5DE4A3AC-C602-41D8-9E90-435EBE8E0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737" name="Text Box 47">
              <a:extLst>
                <a:ext uri="{FF2B5EF4-FFF2-40B4-BE49-F238E27FC236}">
                  <a16:creationId xmlns:a16="http://schemas.microsoft.com/office/drawing/2014/main" id="{1DC72878-3F92-43B8-A087-45A87D81FB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30738" name="Text Box 48">
              <a:extLst>
                <a:ext uri="{FF2B5EF4-FFF2-40B4-BE49-F238E27FC236}">
                  <a16:creationId xmlns:a16="http://schemas.microsoft.com/office/drawing/2014/main" id="{8C688E47-68BB-4232-B466-B6B73208B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786481" name="Line 49">
              <a:extLst>
                <a:ext uri="{FF2B5EF4-FFF2-40B4-BE49-F238E27FC236}">
                  <a16:creationId xmlns:a16="http://schemas.microsoft.com/office/drawing/2014/main" id="{B002CB16-8944-4918-A1A5-27184E4CB3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2" y="2922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82" name="Line 50">
              <a:extLst>
                <a:ext uri="{FF2B5EF4-FFF2-40B4-BE49-F238E27FC236}">
                  <a16:creationId xmlns:a16="http://schemas.microsoft.com/office/drawing/2014/main" id="{0A45BF3B-4DAE-456C-ABFF-5D2FC1694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7" y="2872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83" name="Line 51">
              <a:extLst>
                <a:ext uri="{FF2B5EF4-FFF2-40B4-BE49-F238E27FC236}">
                  <a16:creationId xmlns:a16="http://schemas.microsoft.com/office/drawing/2014/main" id="{CEF78E99-3D0E-4222-9E56-75E4522E4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8" y="2554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84" name="Line 52">
              <a:extLst>
                <a:ext uri="{FF2B5EF4-FFF2-40B4-BE49-F238E27FC236}">
                  <a16:creationId xmlns:a16="http://schemas.microsoft.com/office/drawing/2014/main" id="{E0AD0A1E-7CAB-442C-8AE5-CBFC0A09D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7" y="2869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85" name="Line 53">
              <a:extLst>
                <a:ext uri="{FF2B5EF4-FFF2-40B4-BE49-F238E27FC236}">
                  <a16:creationId xmlns:a16="http://schemas.microsoft.com/office/drawing/2014/main" id="{C024FAF1-6E81-4BA7-858A-796EB5013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2" y="2869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86" name="Line 54">
              <a:extLst>
                <a:ext uri="{FF2B5EF4-FFF2-40B4-BE49-F238E27FC236}">
                  <a16:creationId xmlns:a16="http://schemas.microsoft.com/office/drawing/2014/main" id="{9625AC39-538F-49E7-BF98-ED4903D2DB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93" y="2923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6487" name="Line 55">
              <a:extLst>
                <a:ext uri="{FF2B5EF4-FFF2-40B4-BE49-F238E27FC236}">
                  <a16:creationId xmlns:a16="http://schemas.microsoft.com/office/drawing/2014/main" id="{5B825B3A-4957-406D-933D-C07AD48A92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8" y="2545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746" name="Text Box 56">
              <a:extLst>
                <a:ext uri="{FF2B5EF4-FFF2-40B4-BE49-F238E27FC236}">
                  <a16:creationId xmlns:a16="http://schemas.microsoft.com/office/drawing/2014/main" id="{26AECCEC-151A-4408-B667-5AAEDAFBA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7" y="2659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786489" name="AutoShape 57">
            <a:extLst>
              <a:ext uri="{FF2B5EF4-FFF2-40B4-BE49-F238E27FC236}">
                <a16:creationId xmlns:a16="http://schemas.microsoft.com/office/drawing/2014/main" id="{F0508512-5DC2-4F20-A6AF-2A0D31236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163" y="38290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27" name="Picture 58">
            <a:extLst>
              <a:ext uri="{FF2B5EF4-FFF2-40B4-BE49-F238E27FC236}">
                <a16:creationId xmlns:a16="http://schemas.microsoft.com/office/drawing/2014/main" id="{B7C2F023-0BB2-494B-85FF-8BFA7FFC2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4" y="5786439"/>
            <a:ext cx="48847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4">
            <a:extLst>
              <a:ext uri="{FF2B5EF4-FFF2-40B4-BE49-F238E27FC236}">
                <a16:creationId xmlns:a16="http://schemas.microsoft.com/office/drawing/2014/main" id="{42951F09-D018-42AD-8F60-CFCBD7E06FAA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704850"/>
            <a:ext cx="8229600" cy="1143000"/>
          </a:xfrm>
          <a:prstGeom prst="rect">
            <a:avLst/>
          </a:prstGeom>
        </p:spPr>
        <p:txBody>
          <a:bodyPr lIns="0" rIns="0" bIns="0" anchor="b">
            <a:normAutofit/>
          </a:bodyPr>
          <a:lstStyle/>
          <a:p>
            <a:pPr fontAlgn="auto"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s-ES" sz="5000" i="0" dirty="0">
                <a:latin typeface="+mj-lt"/>
                <a:ea typeface="+mj-ea"/>
                <a:cs typeface="+mj-cs"/>
              </a:rPr>
              <a:t>Medidas de similitud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9" name="Rectangle 3">
            <a:extLst>
              <a:ext uri="{FF2B5EF4-FFF2-40B4-BE49-F238E27FC236}">
                <a16:creationId xmlns:a16="http://schemas.microsoft.com/office/drawing/2014/main" id="{21623591-BC90-46A8-BA62-F733E7B8D7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/>
              <a:t>Métodos de agrupamiento</a:t>
            </a:r>
          </a:p>
        </p:txBody>
      </p:sp>
      <p:sp>
        <p:nvSpPr>
          <p:cNvPr id="331780" name="Rectangle 4">
            <a:extLst>
              <a:ext uri="{FF2B5EF4-FFF2-40B4-BE49-F238E27FC236}">
                <a16:creationId xmlns:a16="http://schemas.microsoft.com/office/drawing/2014/main" id="{AEC00978-8063-4822-9BCF-FE0F87EB2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32772" name="Rectangle 5">
            <a:extLst>
              <a:ext uri="{FF2B5EF4-FFF2-40B4-BE49-F238E27FC236}">
                <a16:creationId xmlns:a16="http://schemas.microsoft.com/office/drawing/2014/main" id="{54CD68E7-1C2D-47A8-B717-C9755A110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2000250"/>
            <a:ext cx="8715375" cy="470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i="0">
                <a:solidFill>
                  <a:schemeClr val="tx1"/>
                </a:solidFill>
                <a:latin typeface="Tahoma" panose="020B0604030504040204" pitchFamily="34" charset="0"/>
              </a:rPr>
              <a:t>Requisitos del algoritmo “perfecto”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Escalabilidad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Manejo de distintos tipos de datos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Identificación de clústers con formas arbitrarias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Número mínimo de parámetros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Tolerancia frente a ruido y </a:t>
            </a:r>
            <a:r>
              <a:rPr lang="es-ES" altLang="es-MX" sz="2000">
                <a:solidFill>
                  <a:schemeClr val="tx1"/>
                </a:solidFill>
                <a:latin typeface="Tahoma" panose="020B0604030504040204" pitchFamily="34" charset="0"/>
              </a:rPr>
              <a:t>outliers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Independencia con respecto al orden de presentación de los patrones de entrenamiento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Posibilidad de trabajar en espacios con muchas dimensiones diferentes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Capacidad de incorporar restricciones especificadas por el usuario (“domain knowledge”)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Interpretabilidad / Usabilidad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>
            <a:extLst>
              <a:ext uri="{FF2B5EF4-FFF2-40B4-BE49-F238E27FC236}">
                <a16:creationId xmlns:a16="http://schemas.microsoft.com/office/drawing/2014/main" id="{3E40AABE-023A-4E47-B9A0-0253EAD5F8F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/>
              <a:t>Métodos</a:t>
            </a:r>
          </a:p>
        </p:txBody>
      </p:sp>
      <p:sp>
        <p:nvSpPr>
          <p:cNvPr id="4" name="3 Marcador de texto">
            <a:extLst>
              <a:ext uri="{FF2B5EF4-FFF2-40B4-BE49-F238E27FC236}">
                <a16:creationId xmlns:a16="http://schemas.microsoft.com/office/drawing/2014/main" id="{46340A40-098C-4349-8899-E76E7CF03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4225" y="2705101"/>
            <a:ext cx="7772400" cy="1509713"/>
          </a:xfrm>
        </p:spPr>
        <p:txBody>
          <a:bodyPr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es-MX" dirty="0"/>
              <a:t>Partición 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es-MX" dirty="0"/>
              <a:t>Jerárquicos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es-MX" dirty="0"/>
              <a:t>Densidad</a:t>
            </a:r>
          </a:p>
          <a:p>
            <a:pPr eaLnBrk="1" fontAlgn="auto" hangingPunct="1">
              <a:spcAft>
                <a:spcPts val="0"/>
              </a:spcAft>
              <a:buClr>
                <a:schemeClr val="accent3"/>
              </a:buClr>
              <a:defRPr/>
            </a:pPr>
            <a:r>
              <a:rPr lang="es-MX" dirty="0"/>
              <a:t>Otros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42A5B-FDC8-4089-B9D0-C8496300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no supervisado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78CD82-D2CD-426C-862D-6DECA80B4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Usa algoritmos de aprendizaje de maquina para analizar, descubrir o agrupar conjunto de datos no etiquetados. </a:t>
            </a:r>
          </a:p>
          <a:p>
            <a:r>
              <a:rPr lang="es-MX" dirty="0"/>
              <a:t>Sin intervención humana se tiene la habilidad para encontrar similitudes y diferencias dentro de los datos.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A710267-30D1-4A7C-A146-AE02ACCE8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80" y="3667844"/>
            <a:ext cx="5715000" cy="2857500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1285221-BB51-425A-B8C2-2864BA96A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289703"/>
              </p:ext>
            </p:extLst>
          </p:nvPr>
        </p:nvGraphicFramePr>
        <p:xfrm>
          <a:off x="7608168" y="3759692"/>
          <a:ext cx="3598330" cy="262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8549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7" name="Rectangle 3">
            <a:extLst>
              <a:ext uri="{FF2B5EF4-FFF2-40B4-BE49-F238E27FC236}">
                <a16:creationId xmlns:a16="http://schemas.microsoft.com/office/drawing/2014/main" id="{37E7B6C4-CD96-4DB3-B55F-B4A7EC29E7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/>
              <a:t>Métodos de agrupamiento</a:t>
            </a:r>
          </a:p>
        </p:txBody>
      </p:sp>
      <p:sp>
        <p:nvSpPr>
          <p:cNvPr id="641028" name="Rectangle 4">
            <a:extLst>
              <a:ext uri="{FF2B5EF4-FFF2-40B4-BE49-F238E27FC236}">
                <a16:creationId xmlns:a16="http://schemas.microsoft.com/office/drawing/2014/main" id="{4383400C-842A-4766-B9CB-E0CBDA91C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34820" name="Rectangle 5">
            <a:extLst>
              <a:ext uri="{FF2B5EF4-FFF2-40B4-BE49-F238E27FC236}">
                <a16:creationId xmlns:a16="http://schemas.microsoft.com/office/drawing/2014/main" id="{BD45F4F4-9451-42B2-9287-A8BD9352A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2143126"/>
            <a:ext cx="8535988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i="0" dirty="0">
                <a:solidFill>
                  <a:schemeClr val="tx1"/>
                </a:solidFill>
                <a:latin typeface="Tahoma" panose="020B0604030504040204" pitchFamily="34" charset="0"/>
              </a:rPr>
              <a:t>Tipos de algoritmos de </a:t>
            </a:r>
            <a:r>
              <a:rPr lang="es-ES" altLang="es-MX" sz="2400" i="0" dirty="0" err="1">
                <a:solidFill>
                  <a:schemeClr val="tx1"/>
                </a:solidFill>
                <a:latin typeface="Tahoma" panose="020B0604030504040204" pitchFamily="34" charset="0"/>
              </a:rPr>
              <a:t>clustering</a:t>
            </a:r>
            <a:endParaRPr lang="es-ES" altLang="es-MX" sz="24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Particiones: </a:t>
            </a:r>
            <a:r>
              <a:rPr lang="es-ES" altLang="es-MX" sz="2000" b="1" dirty="0">
                <a:solidFill>
                  <a:schemeClr val="tx1"/>
                </a:solidFill>
                <a:latin typeface="Tahoma" panose="020B0604030504040204" pitchFamily="34" charset="0"/>
              </a:rPr>
              <a:t>k-</a:t>
            </a:r>
            <a:r>
              <a:rPr lang="es-ES" altLang="es-MX" sz="2000" b="1" dirty="0" err="1">
                <a:solidFill>
                  <a:schemeClr val="tx1"/>
                </a:solidFill>
                <a:latin typeface="Tahoma" panose="020B0604030504040204" pitchFamily="34" charset="0"/>
              </a:rPr>
              <a:t>Means</a:t>
            </a:r>
            <a:r>
              <a:rPr lang="es-ES" altLang="es-MX" sz="2000" b="1" dirty="0">
                <a:solidFill>
                  <a:schemeClr val="tx1"/>
                </a:solidFill>
                <a:latin typeface="Tahoma" panose="020B0604030504040204" pitchFamily="34" charset="0"/>
              </a:rPr>
              <a:t>,  PAM, CLARA, CLARANS</a:t>
            </a:r>
            <a:endParaRPr lang="es-ES" altLang="es-MX" sz="200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Jerárquico: </a:t>
            </a:r>
            <a: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  <a:t>BIRCH, DIANA, ROCK, CHAMELEON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	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Densidad: </a:t>
            </a:r>
            <a: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  <a:t>DBSCAN, DENCLUE, HDBSCAN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Rejilla: </a:t>
            </a:r>
            <a: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  <a:t>STING, CLIQUE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Gráfica: </a:t>
            </a:r>
            <a: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  <a:t>CLICK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Modelo: </a:t>
            </a:r>
            <a: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  <a:t>Máxima expectación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Soft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: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Fuzzy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C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means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, Gustafson-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Kessel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,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Self-organizing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Maps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,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Genetic</a:t>
            </a: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Biclustering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: OPSM, SAMBA, JSA,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bioNMF</a:t>
            </a: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…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>
            <a:extLst>
              <a:ext uri="{FF2B5EF4-FFF2-40B4-BE49-F238E27FC236}">
                <a16:creationId xmlns:a16="http://schemas.microsoft.com/office/drawing/2014/main" id="{5F3A6F5B-102A-4BF1-A01E-EDEE491CAAE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dirty="0"/>
              <a:t>Comparativas</a:t>
            </a:r>
          </a:p>
        </p:txBody>
      </p:sp>
      <p:pic>
        <p:nvPicPr>
          <p:cNvPr id="35843" name="Picture 2" descr="../_images/sphx_glr_plot_cluster_comparison_0011.png">
            <a:extLst>
              <a:ext uri="{FF2B5EF4-FFF2-40B4-BE49-F238E27FC236}">
                <a16:creationId xmlns:a16="http://schemas.microsoft.com/office/drawing/2014/main" id="{6718368C-B4A7-462F-A590-6430F01ED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785939"/>
            <a:ext cx="84010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67A5D5E-2E57-4F7B-971D-707FA6FF1D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Kmeans</a:t>
            </a:r>
            <a:endParaRPr lang="es-MX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6B911A8E-A484-42A3-AC50-A5B6AEB9FE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Algoritmo de partición</a:t>
            </a:r>
          </a:p>
        </p:txBody>
      </p:sp>
    </p:spTree>
    <p:extLst>
      <p:ext uri="{BB962C8B-B14F-4D97-AF65-F5344CB8AC3E}">
        <p14:creationId xmlns:p14="http://schemas.microsoft.com/office/powerpoint/2010/main" val="532535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>
            <a:extLst>
              <a:ext uri="{FF2B5EF4-FFF2-40B4-BE49-F238E27FC236}">
                <a16:creationId xmlns:a16="http://schemas.microsoft.com/office/drawing/2014/main" id="{3626903F-46C8-4DFF-88B1-094409EE6E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 err="1"/>
              <a:t>Kmeans</a:t>
            </a:r>
            <a:r>
              <a:rPr lang="es-ES" dirty="0"/>
              <a:t> (</a:t>
            </a:r>
            <a:r>
              <a:rPr lang="es-ES" dirty="0" err="1"/>
              <a:t>paticiones</a:t>
            </a:r>
            <a:r>
              <a:rPr lang="es-ES" dirty="0"/>
              <a:t>)</a:t>
            </a:r>
          </a:p>
        </p:txBody>
      </p:sp>
      <p:sp>
        <p:nvSpPr>
          <p:cNvPr id="669699" name="Rectangle 3">
            <a:extLst>
              <a:ext uri="{FF2B5EF4-FFF2-40B4-BE49-F238E27FC236}">
                <a16:creationId xmlns:a16="http://schemas.microsoft.com/office/drawing/2014/main" id="{538915C4-61C7-47C3-8371-71C633684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C1E7F4D3-420F-4ABB-A1DA-0066F30D8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1900238"/>
            <a:ext cx="85359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McQueen, J. 1967. Some methods for classification and analysis of multivariate observations. In: Proc. 5th Berkeley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Symp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. on Math. Statist.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Probab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., pp. 281–297.</a:t>
            </a: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Número de </a:t>
            </a:r>
            <a:r>
              <a:rPr kumimoji="0"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clústers</a:t>
            </a:r>
            <a: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conocido (</a:t>
            </a:r>
            <a:r>
              <a:rPr kumimoji="0" lang="es-ES" altLang="es-MX" sz="2000" dirty="0">
                <a:solidFill>
                  <a:schemeClr val="tx1"/>
                </a:solidFill>
                <a:latin typeface="Tahoma" panose="020B0604030504040204" pitchFamily="34" charset="0"/>
              </a:rPr>
              <a:t>k</a:t>
            </a:r>
            <a: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)</a:t>
            </a:r>
            <a:endParaRPr kumimoji="0" lang="es-ES" altLang="es-MX" sz="4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Cada clúster tiene asociado un centroide (centro geométrico del clúster).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Asignan los puntos al clúster cuyo centroide esté más cerca (utilizando cualquier métrica de distancia).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kumimoji="0" lang="es-ES" altLang="es-MX" sz="4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Iterativamente, actualiza los centroides en función de las asignaciones de puntos a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clústers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, hasta que los centroides dejen de cambiar.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4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Complejidad </a:t>
            </a:r>
            <a: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  <a:t>O(n*k*I*d) </a:t>
            </a:r>
            <a:b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donde </a:t>
            </a:r>
            <a:r>
              <a:rPr lang="es-ES" altLang="es-MX" sz="2000" dirty="0">
                <a:solidFill>
                  <a:schemeClr val="tx1"/>
                </a:solidFill>
                <a:latin typeface="Tahoma" panose="020B0604030504040204" pitchFamily="34" charset="0"/>
              </a:rPr>
              <a:t>n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es el número de datos, </a:t>
            </a:r>
            <a:r>
              <a:rPr lang="es-ES" altLang="es-MX" sz="2000" dirty="0">
                <a:solidFill>
                  <a:schemeClr val="tx1"/>
                </a:solidFill>
                <a:latin typeface="Tahoma" panose="020B0604030504040204" pitchFamily="34" charset="0"/>
              </a:rPr>
              <a:t>k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el número de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clústers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, </a:t>
            </a:r>
            <a:r>
              <a:rPr lang="es-ES" altLang="es-MX" sz="2000" dirty="0">
                <a:solidFill>
                  <a:schemeClr val="tx1"/>
                </a:solidFill>
                <a:latin typeface="Tahoma" panose="020B0604030504040204" pitchFamily="34" charset="0"/>
              </a:rPr>
              <a:t>I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el número de iteraciones y </a:t>
            </a:r>
            <a:r>
              <a:rPr lang="es-ES" altLang="es-MX" sz="2000" dirty="0">
                <a:solidFill>
                  <a:schemeClr val="tx1"/>
                </a:solidFill>
                <a:latin typeface="Tahoma" panose="020B0604030504040204" pitchFamily="34" charset="0"/>
              </a:rPr>
              <a:t>d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el número de atributos.</a:t>
            </a:r>
            <a:endParaRPr lang="es-ES" altLang="es-MX" sz="2000" b="1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 </a:t>
            </a:r>
            <a:r>
              <a:rPr lang="es-MX" dirty="0" err="1"/>
              <a:t>means</a:t>
            </a:r>
            <a:r>
              <a:rPr lang="es-MX" dirty="0"/>
              <a:t>: Pseudocódigo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71461" y="1935480"/>
            <a:ext cx="8069923" cy="43891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400" dirty="0"/>
              <a:t>Cuantos grupos tendremos k=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/>
              <a:t>Seleccionar los </a:t>
            </a:r>
            <a:r>
              <a:rPr lang="es-MX" sz="1400" dirty="0" err="1"/>
              <a:t>centroides</a:t>
            </a:r>
            <a:r>
              <a:rPr lang="es-MX" sz="1400" dirty="0"/>
              <a:t> de cada grupo de manera aleatoria, sistemática, cada ciertos pasos, etc.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/>
              <a:t>Calcular la distancia de cada entrada a los </a:t>
            </a:r>
            <a:r>
              <a:rPr lang="es-MX" sz="1400" dirty="0" err="1"/>
              <a:t>centroides</a:t>
            </a:r>
            <a:r>
              <a:rPr lang="es-MX" sz="1400" dirty="0"/>
              <a:t> de cada grupo. Euclidiana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/>
              <a:t>Si no pertenece al grupo, cambiar la entrada al </a:t>
            </a:r>
            <a:r>
              <a:rPr lang="es-MX" sz="1400" dirty="0" err="1"/>
              <a:t>centroide</a:t>
            </a:r>
            <a:r>
              <a:rPr lang="es-MX" sz="1400" dirty="0"/>
              <a:t> más cercano y recalcular los </a:t>
            </a:r>
            <a:r>
              <a:rPr lang="es-MX" sz="1400" dirty="0" err="1"/>
              <a:t>centroides</a:t>
            </a:r>
            <a:r>
              <a:rPr lang="es-MX" sz="1400" dirty="0"/>
              <a:t> del grupo que pierde y gana. Centroide = (1/</a:t>
            </a:r>
            <a:r>
              <a:rPr lang="es-MX" sz="1400" dirty="0" err="1"/>
              <a:t>num</a:t>
            </a:r>
            <a:r>
              <a:rPr lang="es-MX" sz="1400" dirty="0"/>
              <a:t>. </a:t>
            </a:r>
            <a:r>
              <a:rPr lang="es-MX" sz="1400" dirty="0" err="1"/>
              <a:t>Elementosk</a:t>
            </a:r>
            <a:r>
              <a:rPr lang="es-MX" sz="1400" dirty="0"/>
              <a:t>)*sum(</a:t>
            </a:r>
            <a:r>
              <a:rPr lang="es-MX" sz="1400" dirty="0" err="1"/>
              <a:t>Xk</a:t>
            </a:r>
            <a:r>
              <a:rPr lang="es-MX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/>
              <a:t>Repetir paso 3, para todas las entradas. 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/>
              <a:t>No detenerse hasta que al pasar todas las entradas no haya cambios de grupo.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7698DE-7587-406A-931E-1084D00B0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368" y="4006051"/>
            <a:ext cx="3505792" cy="27763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865AC9-8851-4168-BF13-DB5D68F74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4005064"/>
            <a:ext cx="2855218" cy="27773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975D217-66E7-49A2-BDDC-57E8EC8B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288" y="44624"/>
            <a:ext cx="3314700" cy="6667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>
            <a:extLst>
              <a:ext uri="{FF2B5EF4-FFF2-40B4-BE49-F238E27FC236}">
                <a16:creationId xmlns:a16="http://schemas.microsoft.com/office/drawing/2014/main" id="{9783906D-88E2-4176-AD3C-89BC96EFFE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04664"/>
            <a:ext cx="11074400" cy="1143000"/>
          </a:xfrm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: Caso 1 (Aleatorio)</a:t>
            </a:r>
          </a:p>
        </p:txBody>
      </p:sp>
      <p:sp>
        <p:nvSpPr>
          <p:cNvPr id="681987" name="Rectangle 3">
            <a:extLst>
              <a:ext uri="{FF2B5EF4-FFF2-40B4-BE49-F238E27FC236}">
                <a16:creationId xmlns:a16="http://schemas.microsoft.com/office/drawing/2014/main" id="{C0D14280-DB91-4EA7-AEBD-BA247C28C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6031ECDB-9BBB-47C4-9A11-F66F74852F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3" y="4840288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kumimoji="0" lang="es-MX" altLang="es-MX" sz="1400" b="1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39941" name="Picture 11">
            <a:extLst>
              <a:ext uri="{FF2B5EF4-FFF2-40B4-BE49-F238E27FC236}">
                <a16:creationId xmlns:a16="http://schemas.microsoft.com/office/drawing/2014/main" id="{ECE74342-0C1D-4C26-AC70-2D45DB6BB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1728789"/>
            <a:ext cx="5529262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1996" name="Picture 12">
            <a:extLst>
              <a:ext uri="{FF2B5EF4-FFF2-40B4-BE49-F238E27FC236}">
                <a16:creationId xmlns:a16="http://schemas.microsoft.com/office/drawing/2014/main" id="{BFF0B7AD-CBDF-47AB-93A0-B4308B46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1728789"/>
            <a:ext cx="5529262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1997" name="Picture 13">
            <a:extLst>
              <a:ext uri="{FF2B5EF4-FFF2-40B4-BE49-F238E27FC236}">
                <a16:creationId xmlns:a16="http://schemas.microsoft.com/office/drawing/2014/main" id="{89DED386-BC10-497A-9D71-0E5C840AC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1728789"/>
            <a:ext cx="5529262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1998" name="Picture 14">
            <a:extLst>
              <a:ext uri="{FF2B5EF4-FFF2-40B4-BE49-F238E27FC236}">
                <a16:creationId xmlns:a16="http://schemas.microsoft.com/office/drawing/2014/main" id="{0375F90F-AE1C-4151-954C-AB1AFAC91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1728789"/>
            <a:ext cx="5529262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1999" name="Picture 15">
            <a:extLst>
              <a:ext uri="{FF2B5EF4-FFF2-40B4-BE49-F238E27FC236}">
                <a16:creationId xmlns:a16="http://schemas.microsoft.com/office/drawing/2014/main" id="{05FEC22B-6766-46EE-ADC1-B167064F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7" y="1728789"/>
            <a:ext cx="5529263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CuadroTexto">
            <a:extLst>
              <a:ext uri="{FF2B5EF4-FFF2-40B4-BE49-F238E27FC236}">
                <a16:creationId xmlns:a16="http://schemas.microsoft.com/office/drawing/2014/main" id="{9F55194E-66F4-4621-BBFA-A7AECB0F8D21}"/>
              </a:ext>
            </a:extLst>
          </p:cNvPr>
          <p:cNvSpPr txBox="1"/>
          <p:nvPr/>
        </p:nvSpPr>
        <p:spPr>
          <a:xfrm>
            <a:off x="2095500" y="5786438"/>
            <a:ext cx="8358188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Diferentes </a:t>
            </a:r>
            <a:r>
              <a:rPr lang="es-MX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centroides</a:t>
            </a:r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aleatorios iniciales. </a:t>
            </a:r>
          </a:p>
          <a:p>
            <a:pPr>
              <a:defRPr/>
            </a:pPr>
            <a:r>
              <a:rPr lang="es-MX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resultado depende de las condiciones iniciales.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>
            <a:extLst>
              <a:ext uri="{FF2B5EF4-FFF2-40B4-BE49-F238E27FC236}">
                <a16:creationId xmlns:a16="http://schemas.microsoft.com/office/drawing/2014/main" id="{BF7E5546-2094-4A7A-B27A-0CEF08411A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76672"/>
            <a:ext cx="11074400" cy="1143000"/>
          </a:xfrm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/>
              <a:t>k-</a:t>
            </a:r>
            <a:r>
              <a:rPr lang="es-ES" dirty="0" err="1"/>
              <a:t>Means</a:t>
            </a:r>
            <a:r>
              <a:rPr lang="es-ES" dirty="0"/>
              <a:t>: Caso 2 (Aleatorio) “Óptimo”</a:t>
            </a:r>
          </a:p>
        </p:txBody>
      </p:sp>
      <p:sp>
        <p:nvSpPr>
          <p:cNvPr id="675843" name="Rectangle 3">
            <a:extLst>
              <a:ext uri="{FF2B5EF4-FFF2-40B4-BE49-F238E27FC236}">
                <a16:creationId xmlns:a16="http://schemas.microsoft.com/office/drawing/2014/main" id="{02CA226E-D0FC-4FB8-8626-3936B7B95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40964" name="Text Box 6">
            <a:extLst>
              <a:ext uri="{FF2B5EF4-FFF2-40B4-BE49-F238E27FC236}">
                <a16:creationId xmlns:a16="http://schemas.microsoft.com/office/drawing/2014/main" id="{44A7D3AD-96DA-4B7B-8DE4-BD62F431C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3" y="4840288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kumimoji="0" lang="es-MX" altLang="es-MX" sz="1400" b="1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40965" name="Picture 14">
            <a:extLst>
              <a:ext uri="{FF2B5EF4-FFF2-40B4-BE49-F238E27FC236}">
                <a16:creationId xmlns:a16="http://schemas.microsoft.com/office/drawing/2014/main" id="{C63F4E81-577C-4AA0-9EF6-F1921BD7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2089150"/>
            <a:ext cx="5529262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55" name="Picture 15">
            <a:extLst>
              <a:ext uri="{FF2B5EF4-FFF2-40B4-BE49-F238E27FC236}">
                <a16:creationId xmlns:a16="http://schemas.microsoft.com/office/drawing/2014/main" id="{C9DD7125-8A7D-4371-BDFF-3CDB23D67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2089150"/>
            <a:ext cx="5529262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56" name="Picture 16">
            <a:extLst>
              <a:ext uri="{FF2B5EF4-FFF2-40B4-BE49-F238E27FC236}">
                <a16:creationId xmlns:a16="http://schemas.microsoft.com/office/drawing/2014/main" id="{35586972-0F7A-4E5B-B45B-1437E96D8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2089150"/>
            <a:ext cx="5529262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57" name="Picture 17">
            <a:extLst>
              <a:ext uri="{FF2B5EF4-FFF2-40B4-BE49-F238E27FC236}">
                <a16:creationId xmlns:a16="http://schemas.microsoft.com/office/drawing/2014/main" id="{00C64A86-8932-4FD6-BC32-E44415EDC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2089150"/>
            <a:ext cx="5529262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58" name="Picture 18">
            <a:extLst>
              <a:ext uri="{FF2B5EF4-FFF2-40B4-BE49-F238E27FC236}">
                <a16:creationId xmlns:a16="http://schemas.microsoft.com/office/drawing/2014/main" id="{7BB059BB-EA3D-43C4-BE77-3C2B14A5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2089150"/>
            <a:ext cx="5529262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59" name="Picture 19">
            <a:extLst>
              <a:ext uri="{FF2B5EF4-FFF2-40B4-BE49-F238E27FC236}">
                <a16:creationId xmlns:a16="http://schemas.microsoft.com/office/drawing/2014/main" id="{0274B619-F43B-4A47-BF30-774140A3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288" y="2089150"/>
            <a:ext cx="5529262" cy="414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2">
            <a:extLst>
              <a:ext uri="{FF2B5EF4-FFF2-40B4-BE49-F238E27FC236}">
                <a16:creationId xmlns:a16="http://schemas.microsoft.com/office/drawing/2014/main" id="{2C36A79A-CE61-4737-9FE6-06F0492A1B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/>
              <a:t>k-Means</a:t>
            </a:r>
          </a:p>
        </p:txBody>
      </p:sp>
      <p:sp>
        <p:nvSpPr>
          <p:cNvPr id="677891" name="Rectangle 3">
            <a:extLst>
              <a:ext uri="{FF2B5EF4-FFF2-40B4-BE49-F238E27FC236}">
                <a16:creationId xmlns:a16="http://schemas.microsoft.com/office/drawing/2014/main" id="{1D13B80A-8DCD-4DFF-8AF5-FFD0D61CEC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806C69DE-8B9A-4721-A06D-4B5F45F31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928939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5">
            <a:extLst>
              <a:ext uri="{FF2B5EF4-FFF2-40B4-BE49-F238E27FC236}">
                <a16:creationId xmlns:a16="http://schemas.microsoft.com/office/drawing/2014/main" id="{EE8FC602-A0DB-46EA-A362-701EDA396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9413" y="3694113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endParaRPr kumimoji="0" lang="es-MX" altLang="es-MX" sz="1400" b="1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2B1CA242-17CD-4960-AA80-3C7D038CD6CA}"/>
              </a:ext>
            </a:extLst>
          </p:cNvPr>
          <p:cNvGrpSpPr>
            <a:grpSpLocks/>
          </p:cNvGrpSpPr>
          <p:nvPr/>
        </p:nvGrpSpPr>
        <p:grpSpPr bwMode="auto">
          <a:xfrm>
            <a:off x="7496175" y="2935289"/>
            <a:ext cx="3048000" cy="2587625"/>
            <a:chOff x="3216" y="2306"/>
            <a:chExt cx="1920" cy="1630"/>
          </a:xfrm>
        </p:grpSpPr>
        <p:pic>
          <p:nvPicPr>
            <p:cNvPr id="41995" name="Picture 7">
              <a:extLst>
                <a:ext uri="{FF2B5EF4-FFF2-40B4-BE49-F238E27FC236}">
                  <a16:creationId xmlns:a16="http://schemas.microsoft.com/office/drawing/2014/main" id="{482BBEC0-43A3-4D2A-B813-5373C793C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306"/>
              <a:ext cx="1917" cy="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6" name="Text Box 8">
              <a:extLst>
                <a:ext uri="{FF2B5EF4-FFF2-40B4-BE49-F238E27FC236}">
                  <a16:creationId xmlns:a16="http://schemas.microsoft.com/office/drawing/2014/main" id="{6B46F849-30F6-4AA1-8AE5-2DAB2E540E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705"/>
              <a:ext cx="17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0" lang="en-US" altLang="es-MX" sz="1800" b="1" i="0">
                  <a:solidFill>
                    <a:schemeClr val="tx1"/>
                  </a:solidFill>
                  <a:latin typeface="Arial" panose="020B0604020202020204" pitchFamily="34" charset="0"/>
                </a:rPr>
                <a:t>Óptimo local</a:t>
              </a:r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6E41E4CC-4356-4D96-810D-DFD76833318E}"/>
              </a:ext>
            </a:extLst>
          </p:cNvPr>
          <p:cNvGrpSpPr>
            <a:grpSpLocks/>
          </p:cNvGrpSpPr>
          <p:nvPr/>
        </p:nvGrpSpPr>
        <p:grpSpPr bwMode="auto">
          <a:xfrm>
            <a:off x="4452939" y="2935289"/>
            <a:ext cx="3043237" cy="2587625"/>
            <a:chOff x="624" y="2306"/>
            <a:chExt cx="1917" cy="1630"/>
          </a:xfrm>
        </p:grpSpPr>
        <p:pic>
          <p:nvPicPr>
            <p:cNvPr id="41993" name="Picture 10">
              <a:extLst>
                <a:ext uri="{FF2B5EF4-FFF2-40B4-BE49-F238E27FC236}">
                  <a16:creationId xmlns:a16="http://schemas.microsoft.com/office/drawing/2014/main" id="{2FC8D0E1-A648-4820-94B6-294892C1D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306"/>
              <a:ext cx="1917" cy="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4" name="Text Box 11">
              <a:extLst>
                <a:ext uri="{FF2B5EF4-FFF2-40B4-BE49-F238E27FC236}">
                  <a16:creationId xmlns:a16="http://schemas.microsoft.com/office/drawing/2014/main" id="{8135CEBE-6050-4682-8BD4-C2ACC0401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3705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0" lang="en-US" altLang="es-MX" sz="1800" b="1" i="0">
                  <a:solidFill>
                    <a:schemeClr val="tx1"/>
                  </a:solidFill>
                  <a:latin typeface="Arial" panose="020B0604020202020204" pitchFamily="34" charset="0"/>
                </a:rPr>
                <a:t>Solución óptima</a:t>
              </a:r>
            </a:p>
          </p:txBody>
        </p:sp>
      </p:grpSp>
      <p:sp>
        <p:nvSpPr>
          <p:cNvPr id="41992" name="Text Box 12">
            <a:extLst>
              <a:ext uri="{FF2B5EF4-FFF2-40B4-BE49-F238E27FC236}">
                <a16:creationId xmlns:a16="http://schemas.microsoft.com/office/drawing/2014/main" id="{F64596A9-0893-4605-87B3-7D616D900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5500" y="5140326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kumimoji="0" lang="es-ES" altLang="es-MX" sz="1800" b="1" i="0">
                <a:solidFill>
                  <a:schemeClr val="tx1"/>
                </a:solidFill>
                <a:latin typeface="Arial" panose="020B0604020202020204" pitchFamily="34" charset="0"/>
              </a:rPr>
              <a:t>Puntos originales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>
            <a:extLst>
              <a:ext uri="{FF2B5EF4-FFF2-40B4-BE49-F238E27FC236}">
                <a16:creationId xmlns:a16="http://schemas.microsoft.com/office/drawing/2014/main" id="{99A46592-A956-4D5E-A3C8-AD782C4DD1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/>
              <a:t>k-Means</a:t>
            </a:r>
          </a:p>
        </p:txBody>
      </p:sp>
      <p:sp>
        <p:nvSpPr>
          <p:cNvPr id="791555" name="Rectangle 3">
            <a:extLst>
              <a:ext uri="{FF2B5EF4-FFF2-40B4-BE49-F238E27FC236}">
                <a16:creationId xmlns:a16="http://schemas.microsoft.com/office/drawing/2014/main" id="{E611791D-1AE8-4A74-9945-B372141CC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D8E7E00C-E8CD-46D1-A799-0844F7766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1857376"/>
            <a:ext cx="8535988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i="0" dirty="0">
                <a:solidFill>
                  <a:schemeClr val="tx1"/>
                </a:solidFill>
                <a:latin typeface="Tahoma" panose="020B0604030504040204" pitchFamily="34" charset="0"/>
              </a:rPr>
              <a:t>Ventaja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kumimoji="0" lang="es-ES" altLang="es-MX" sz="4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Eficiencia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  <a:t>O(</a:t>
            </a:r>
            <a:r>
              <a:rPr lang="es-ES" altLang="es-MX" sz="2000" b="1" i="0" dirty="0" err="1">
                <a:solidFill>
                  <a:schemeClr val="tx1"/>
                </a:solidFill>
                <a:latin typeface="Tahoma" panose="020B0604030504040204" pitchFamily="34" charset="0"/>
              </a:rPr>
              <a:t>n·k·I·d</a:t>
            </a:r>
            <a: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  <a:t>)</a:t>
            </a:r>
            <a:b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			     vs. 	PAM 	O(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I·k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(n-k)</a:t>
            </a:r>
            <a:r>
              <a:rPr lang="es-ES" altLang="es-MX" sz="2000" i="0" baseline="30000" dirty="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)</a:t>
            </a:r>
          </a:p>
          <a:p>
            <a:pPr lvl="2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				CLARA	O(ks</a:t>
            </a:r>
            <a:r>
              <a:rPr lang="es-ES" altLang="es-MX" sz="2000" i="0" baseline="30000" dirty="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+k(n-k))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i="0" dirty="0">
                <a:solidFill>
                  <a:schemeClr val="tx1"/>
                </a:solidFill>
                <a:latin typeface="Tahoma" panose="020B0604030504040204" pitchFamily="34" charset="0"/>
              </a:rPr>
              <a:t>Desventajas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Se puede termina en un agrupamiento local: </a:t>
            </a:r>
            <a:b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El resultado depende de la selección inicial de centroides.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Necesidad de conocer el número de agrupamientos </a:t>
            </a:r>
            <a:r>
              <a:rPr lang="es-ES" altLang="es-MX" sz="2000" dirty="0">
                <a:solidFill>
                  <a:schemeClr val="tx1"/>
                </a:solidFill>
                <a:latin typeface="Tahoma" panose="020B0604030504040204" pitchFamily="34" charset="0"/>
              </a:rPr>
              <a:t>k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Incapacidad para detectar ruido e identificar </a:t>
            </a:r>
            <a:r>
              <a:rPr lang="es-ES" altLang="es-MX" sz="2000" dirty="0" err="1">
                <a:solidFill>
                  <a:schemeClr val="tx1"/>
                </a:solidFill>
                <a:latin typeface="Tahoma" panose="020B0604030504040204" pitchFamily="34" charset="0"/>
              </a:rPr>
              <a:t>outliers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Resulta inadecuado para detectar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clústers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no convexos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2000" b="1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C82504D-D3CE-445C-9224-545B8BCA1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MX"/>
              <a:t>k-Means</a:t>
            </a:r>
          </a:p>
        </p:txBody>
      </p:sp>
      <p:sp>
        <p:nvSpPr>
          <p:cNvPr id="686083" name="Rectangle 3">
            <a:extLst>
              <a:ext uri="{FF2B5EF4-FFF2-40B4-BE49-F238E27FC236}">
                <a16:creationId xmlns:a16="http://schemas.microsoft.com/office/drawing/2014/main" id="{49FB4E0D-1A8F-4C7C-81A2-F13E943AB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pic>
        <p:nvPicPr>
          <p:cNvPr id="44036" name="Picture 16">
            <a:extLst>
              <a:ext uri="{FF2B5EF4-FFF2-40B4-BE49-F238E27FC236}">
                <a16:creationId xmlns:a16="http://schemas.microsoft.com/office/drawing/2014/main" id="{B3ED11A9-0591-4D13-A117-837E81F2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990726"/>
            <a:ext cx="2681288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097" name="Picture 17">
            <a:extLst>
              <a:ext uri="{FF2B5EF4-FFF2-40B4-BE49-F238E27FC236}">
                <a16:creationId xmlns:a16="http://schemas.microsoft.com/office/drawing/2014/main" id="{96FBB568-B230-4E16-87B7-339DCD2E5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4705351"/>
            <a:ext cx="2681288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098" name="Text Box 18">
            <a:extLst>
              <a:ext uri="{FF2B5EF4-FFF2-40B4-BE49-F238E27FC236}">
                <a16:creationId xmlns:a16="http://schemas.microsoft.com/office/drawing/2014/main" id="{B2D2B30C-6C29-48B0-8D3A-EBB913D47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6938" y="4013201"/>
            <a:ext cx="19288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" sz="2000" i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clústers</a:t>
            </a:r>
            <a:r>
              <a:rPr lang="es-ES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 de</a:t>
            </a:r>
            <a:br>
              <a:rPr lang="es-ES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es-ES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distinto tamaño</a:t>
            </a:r>
          </a:p>
        </p:txBody>
      </p:sp>
      <p:pic>
        <p:nvPicPr>
          <p:cNvPr id="44039" name="Picture 19">
            <a:extLst>
              <a:ext uri="{FF2B5EF4-FFF2-40B4-BE49-F238E27FC236}">
                <a16:creationId xmlns:a16="http://schemas.microsoft.com/office/drawing/2014/main" id="{56F64DFB-50F1-4DC7-B12B-091A762C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2143125"/>
            <a:ext cx="2465388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00" name="Picture 20">
            <a:extLst>
              <a:ext uri="{FF2B5EF4-FFF2-40B4-BE49-F238E27FC236}">
                <a16:creationId xmlns:a16="http://schemas.microsoft.com/office/drawing/2014/main" id="{D8F8E190-6A74-448B-9364-156CA2CF1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4867275"/>
            <a:ext cx="2465388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1" name="Text Box 21">
            <a:extLst>
              <a:ext uri="{FF2B5EF4-FFF2-40B4-BE49-F238E27FC236}">
                <a16:creationId xmlns:a16="http://schemas.microsoft.com/office/drawing/2014/main" id="{6F865677-B31B-472A-B163-5E8D0D91C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5889" y="4013201"/>
            <a:ext cx="20780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" sz="2000" i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clústers</a:t>
            </a:r>
            <a:r>
              <a:rPr lang="es-ES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 de</a:t>
            </a:r>
            <a:br>
              <a:rPr lang="es-ES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es-ES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distinta densidad</a:t>
            </a:r>
          </a:p>
        </p:txBody>
      </p:sp>
      <p:pic>
        <p:nvPicPr>
          <p:cNvPr id="44042" name="Picture 22">
            <a:extLst>
              <a:ext uri="{FF2B5EF4-FFF2-40B4-BE49-F238E27FC236}">
                <a16:creationId xmlns:a16="http://schemas.microsoft.com/office/drawing/2014/main" id="{6626ECAA-C9A5-4BBC-BDD6-27709CD39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14" y="2286001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03" name="Picture 23">
            <a:extLst>
              <a:ext uri="{FF2B5EF4-FFF2-40B4-BE49-F238E27FC236}">
                <a16:creationId xmlns:a16="http://schemas.microsoft.com/office/drawing/2014/main" id="{E53A66E8-A5A2-4C56-81AC-89ED3CAB6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51" y="5000626"/>
            <a:ext cx="2232025" cy="167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04" name="Text Box 24">
            <a:extLst>
              <a:ext uri="{FF2B5EF4-FFF2-40B4-BE49-F238E27FC236}">
                <a16:creationId xmlns:a16="http://schemas.microsoft.com/office/drawing/2014/main" id="{76582861-D5FE-4936-A8DF-49F17DB00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1664" y="3971926"/>
            <a:ext cx="15763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s-ES" sz="2000" i="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clústers</a:t>
            </a:r>
            <a:br>
              <a:rPr lang="es-ES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lang="es-ES" sz="2000" i="0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no convexos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1 Título">
            <a:extLst>
              <a:ext uri="{FF2B5EF4-FFF2-40B4-BE49-F238E27FC236}">
                <a16:creationId xmlns:a16="http://schemas.microsoft.com/office/drawing/2014/main" id="{8D9DD775-01B1-45ED-B39D-C6E97CC5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s-MX" altLang="es-MX" dirty="0"/>
              <a:t>Agrupamiento (</a:t>
            </a:r>
            <a:r>
              <a:rPr lang="es-MX" altLang="es-MX" dirty="0" err="1"/>
              <a:t>Clustering</a:t>
            </a:r>
            <a:r>
              <a:rPr lang="es-MX" altLang="es-MX" dirty="0"/>
              <a:t>)</a:t>
            </a:r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96D504D9-ADC9-43F8-8055-E846E25C3C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95576" y="1935164"/>
            <a:ext cx="8258175" cy="4389437"/>
          </a:xfrm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/>
          <a:p>
            <a:pPr marL="185738" indent="-185738" eaLnBrk="1" fontAlgn="auto" hangingPunct="1">
              <a:spcAft>
                <a:spcPts val="0"/>
              </a:spcAft>
              <a:buClr>
                <a:schemeClr val="hlink"/>
              </a:buClr>
              <a:buBlip>
                <a:blip r:embed="rId2"/>
              </a:buBlip>
              <a:defRPr/>
            </a:pPr>
            <a:endParaRPr lang="es-ES" sz="1400" b="1" dirty="0">
              <a:latin typeface="Tahoma" pitchFamily="34" charset="0"/>
            </a:endParaRPr>
          </a:p>
          <a:p>
            <a:pPr marL="185738" indent="-185738" eaLnBrk="1" fontAlgn="auto" hangingPunct="1">
              <a:spcAft>
                <a:spcPts val="0"/>
              </a:spcAft>
              <a:buClr>
                <a:schemeClr val="hlink"/>
              </a:buClr>
              <a:buBlip>
                <a:blip r:embed="rId2"/>
              </a:buBlip>
              <a:defRPr/>
            </a:pPr>
            <a:r>
              <a:rPr lang="es-ES" sz="20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</a:rPr>
              <a:t>Introducción</a:t>
            </a:r>
          </a:p>
          <a:p>
            <a:pPr marL="185738" indent="-185738" eaLnBrk="1" fontAlgn="auto" hangingPunct="1">
              <a:spcAft>
                <a:spcPts val="0"/>
              </a:spcAft>
              <a:buClr>
                <a:schemeClr val="hlink"/>
              </a:buClr>
              <a:buBlip>
                <a:blip r:embed="rId2"/>
              </a:buBlip>
              <a:defRPr/>
            </a:pPr>
            <a:r>
              <a:rPr lang="es-ES" sz="20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</a:rPr>
              <a:t>Similitud</a:t>
            </a:r>
          </a:p>
          <a:p>
            <a:pPr marL="185738" indent="-185738" eaLnBrk="1" fontAlgn="auto" hangingPunct="1">
              <a:spcAft>
                <a:spcPts val="0"/>
              </a:spcAft>
              <a:buClr>
                <a:schemeClr val="hlink"/>
              </a:buClr>
              <a:buBlip>
                <a:blip r:embed="rId2"/>
              </a:buBlip>
              <a:defRPr/>
            </a:pPr>
            <a:r>
              <a:rPr lang="es-ES" sz="20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</a:rPr>
              <a:t>Métodos de agrupamiento</a:t>
            </a:r>
          </a:p>
          <a:p>
            <a:pPr marL="541338" lvl="1" indent="-176213" eaLnBrk="1" fontAlgn="auto" hangingPunct="1">
              <a:spcAft>
                <a:spcPts val="0"/>
              </a:spcAft>
              <a:buClr>
                <a:schemeClr val="hlink"/>
              </a:buClr>
              <a:buBlip>
                <a:blip r:embed="rId3"/>
              </a:buBlip>
              <a:defRPr/>
            </a:pPr>
            <a:r>
              <a:rPr lang="es-ES" sz="2000" b="1" dirty="0" err="1">
                <a:solidFill>
                  <a:schemeClr val="bg2">
                    <a:lumMod val="25000"/>
                  </a:schemeClr>
                </a:solidFill>
                <a:latin typeface="Tahoma" pitchFamily="34" charset="0"/>
              </a:rPr>
              <a:t>Kmeans</a:t>
            </a:r>
            <a:endParaRPr lang="es-ES" sz="2000" b="1" dirty="0">
              <a:solidFill>
                <a:schemeClr val="bg2">
                  <a:lumMod val="25000"/>
                </a:schemeClr>
              </a:solidFill>
              <a:latin typeface="Tahoma" pitchFamily="34" charset="0"/>
            </a:endParaRPr>
          </a:p>
          <a:p>
            <a:pPr marL="541338" lvl="1" indent="-176213" eaLnBrk="1" fontAlgn="auto" hangingPunct="1">
              <a:spcAft>
                <a:spcPts val="0"/>
              </a:spcAft>
              <a:buClr>
                <a:schemeClr val="hlink"/>
              </a:buClr>
              <a:buBlip>
                <a:blip r:embed="rId3"/>
              </a:buBlip>
              <a:defRPr/>
            </a:pPr>
            <a:r>
              <a:rPr lang="es-ES" sz="2000" b="1" dirty="0" err="1">
                <a:solidFill>
                  <a:schemeClr val="bg2">
                    <a:lumMod val="25000"/>
                  </a:schemeClr>
                </a:solidFill>
                <a:latin typeface="Tahoma" pitchFamily="34" charset="0"/>
              </a:rPr>
              <a:t>Hierachical</a:t>
            </a:r>
            <a:endParaRPr lang="es-ES" sz="2000" b="1" dirty="0">
              <a:solidFill>
                <a:schemeClr val="bg2">
                  <a:lumMod val="25000"/>
                </a:schemeClr>
              </a:solidFill>
              <a:latin typeface="Tahoma" pitchFamily="34" charset="0"/>
            </a:endParaRPr>
          </a:p>
          <a:p>
            <a:pPr marL="541338" lvl="1" indent="-176213" eaLnBrk="1" fontAlgn="auto" hangingPunct="1">
              <a:spcAft>
                <a:spcPts val="0"/>
              </a:spcAft>
              <a:buClr>
                <a:schemeClr val="hlink"/>
              </a:buClr>
              <a:buBlip>
                <a:blip r:embed="rId3"/>
              </a:buBlip>
              <a:defRPr/>
            </a:pPr>
            <a:r>
              <a:rPr lang="es-ES" sz="20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</a:rPr>
              <a:t>DBSCAN</a:t>
            </a:r>
          </a:p>
          <a:p>
            <a:pPr marL="185738" indent="-185738" eaLnBrk="1" fontAlgn="auto" hangingPunct="1">
              <a:spcAft>
                <a:spcPts val="0"/>
              </a:spcAft>
              <a:buClr>
                <a:schemeClr val="hlink"/>
              </a:buClr>
              <a:buBlip>
                <a:blip r:embed="rId2"/>
              </a:buBlip>
              <a:defRPr/>
            </a:pPr>
            <a:r>
              <a:rPr lang="es-ES" sz="20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</a:rPr>
              <a:t>Ejemplo</a:t>
            </a:r>
          </a:p>
          <a:p>
            <a:pPr marL="185738" indent="-185738" eaLnBrk="1" fontAlgn="auto" hangingPunct="1">
              <a:spcAft>
                <a:spcPts val="0"/>
              </a:spcAft>
              <a:buClr>
                <a:schemeClr val="hlink"/>
              </a:buClr>
              <a:buBlip>
                <a:blip r:embed="rId2"/>
              </a:buBlip>
              <a:defRPr/>
            </a:pPr>
            <a:r>
              <a:rPr lang="es-ES" sz="2000" b="1" dirty="0">
                <a:solidFill>
                  <a:schemeClr val="bg2">
                    <a:lumMod val="25000"/>
                  </a:schemeClr>
                </a:solidFill>
                <a:latin typeface="Tahoma" pitchFamily="34" charset="0"/>
              </a:rPr>
              <a:t>Bibliografía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>
            <a:extLst>
              <a:ext uri="{FF2B5EF4-FFF2-40B4-BE49-F238E27FC236}">
                <a16:creationId xmlns:a16="http://schemas.microsoft.com/office/drawing/2014/main" id="{8DCF975A-EF09-4F30-9A1C-5BE3296492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/>
              <a:t>k-Means</a:t>
            </a:r>
          </a:p>
        </p:txBody>
      </p:sp>
      <p:sp>
        <p:nvSpPr>
          <p:cNvPr id="673795" name="Rectangle 3">
            <a:extLst>
              <a:ext uri="{FF2B5EF4-FFF2-40B4-BE49-F238E27FC236}">
                <a16:creationId xmlns:a16="http://schemas.microsoft.com/office/drawing/2014/main" id="{C4C535FA-DAC7-4829-A119-15A07DAE4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6735066D-5F0F-46E9-B8DC-6927C9FFE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9" y="1900238"/>
            <a:ext cx="86074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i="0">
                <a:solidFill>
                  <a:schemeClr val="tx1"/>
                </a:solidFill>
                <a:latin typeface="Tahoma" panose="020B0604030504040204" pitchFamily="34" charset="0"/>
              </a:rPr>
              <a:t>Variantes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kumimoji="0" lang="es-ES" altLang="es-MX" sz="2000" b="1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GRASP</a:t>
            </a:r>
            <a: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 [Greedy Randomized Adaptive Search Procedure] para evitar óptimos locales.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kumimoji="0"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k-Modes</a:t>
            </a:r>
            <a: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 (Huang’1998) utiliza modas en vez de medias (para poder trabajar con atributos de tipo categórico).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kumimoji="0"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k-Medoids</a:t>
            </a:r>
            <a: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 utiliza medianas en vez de medias para limitar la influencia de los outliers </a:t>
            </a:r>
            <a:b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</a:t>
            </a:r>
            <a:r>
              <a:rPr lang="es-ES" altLang="es-MX" sz="800" i="0">
                <a:solidFill>
                  <a:schemeClr val="tx1"/>
                </a:solidFill>
                <a:latin typeface="Tahoma" panose="020B0604030504040204" pitchFamily="34" charset="0"/>
              </a:rPr>
              <a:t>	</a:t>
            </a: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   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vg.	</a:t>
            </a:r>
            <a:r>
              <a:rPr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PAM</a:t>
            </a: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 (Partitioning Around Medoids, 1987)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	</a:t>
            </a:r>
            <a:r>
              <a:rPr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CLARA</a:t>
            </a: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 (clustering LARge Applications, 1990)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	</a:t>
            </a:r>
            <a:r>
              <a:rPr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CLARANS</a:t>
            </a: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 (CLARA + Randomized Search, 1994)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7BB8714-645C-460B-A611-9CD18C534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HCA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B2F18C9-2308-4594-8403-17EEFCADA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Agrupamiento Jerárquico</a:t>
            </a:r>
          </a:p>
        </p:txBody>
      </p:sp>
    </p:spTree>
    <p:extLst>
      <p:ext uri="{BB962C8B-B14F-4D97-AF65-F5344CB8AC3E}">
        <p14:creationId xmlns:p14="http://schemas.microsoft.com/office/powerpoint/2010/main" val="287737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>
            <a:extLst>
              <a:ext uri="{FF2B5EF4-FFF2-40B4-BE49-F238E27FC236}">
                <a16:creationId xmlns:a16="http://schemas.microsoft.com/office/drawing/2014/main" id="{33EC09AD-1392-4DEF-B8EC-3930942A8B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 err="1"/>
              <a:t>clustering</a:t>
            </a:r>
            <a:r>
              <a:rPr lang="es-ES" dirty="0"/>
              <a:t> jerárquico</a:t>
            </a:r>
          </a:p>
        </p:txBody>
      </p:sp>
      <p:sp>
        <p:nvSpPr>
          <p:cNvPr id="770051" name="Rectangle 3">
            <a:extLst>
              <a:ext uri="{FF2B5EF4-FFF2-40B4-BE49-F238E27FC236}">
                <a16:creationId xmlns:a16="http://schemas.microsoft.com/office/drawing/2014/main" id="{3486DEBD-437D-47C0-8297-A16B41FEC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70052" name="Rectangle 4">
            <a:extLst>
              <a:ext uri="{FF2B5EF4-FFF2-40B4-BE49-F238E27FC236}">
                <a16:creationId xmlns:a16="http://schemas.microsoft.com/office/drawing/2014/main" id="{706B20DF-CF9D-4EC3-B4BC-5A187007F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194" y="1600200"/>
            <a:ext cx="70564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kumimoji="0" lang="es-ES" sz="2000" i="0" dirty="0">
                <a:solidFill>
                  <a:schemeClr val="tx1"/>
                </a:solidFill>
                <a:latin typeface="Tahoma" pitchFamily="34" charset="0"/>
              </a:rPr>
              <a:t>	El </a:t>
            </a:r>
            <a:r>
              <a:rPr kumimoji="0" lang="es-ES" sz="2000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DENDROGRAMA</a:t>
            </a:r>
            <a:r>
              <a:rPr kumimoji="0" lang="es-ES" sz="2000" i="0" dirty="0">
                <a:solidFill>
                  <a:schemeClr val="tx1"/>
                </a:solidFill>
                <a:latin typeface="Tahoma" pitchFamily="34" charset="0"/>
              </a:rPr>
              <a:t> nos puede ayudar a determinar el número adecuado de agrupamientos (aunque normalmente no será tan fácil).</a:t>
            </a:r>
            <a:endParaRPr lang="es-ES" sz="2000" i="0" dirty="0">
              <a:solidFill>
                <a:schemeClr val="tx1"/>
              </a:solidFill>
              <a:latin typeface="Tahoma" pitchFamily="34" charset="0"/>
            </a:endParaRPr>
          </a:p>
        </p:txBody>
      </p:sp>
      <p:grpSp>
        <p:nvGrpSpPr>
          <p:cNvPr id="47109" name="Group 33">
            <a:extLst>
              <a:ext uri="{FF2B5EF4-FFF2-40B4-BE49-F238E27FC236}">
                <a16:creationId xmlns:a16="http://schemas.microsoft.com/office/drawing/2014/main" id="{0A6BEAC8-6978-4176-A054-75638858CFD1}"/>
              </a:ext>
            </a:extLst>
          </p:cNvPr>
          <p:cNvGrpSpPr>
            <a:grpSpLocks/>
          </p:cNvGrpSpPr>
          <p:nvPr/>
        </p:nvGrpSpPr>
        <p:grpSpPr bwMode="auto">
          <a:xfrm>
            <a:off x="5114280" y="1916114"/>
            <a:ext cx="6310312" cy="3328987"/>
            <a:chOff x="674" y="1081"/>
            <a:chExt cx="4632" cy="2859"/>
          </a:xfrm>
        </p:grpSpPr>
        <p:sp>
          <p:nvSpPr>
            <p:cNvPr id="770082" name="Rectangle 34">
              <a:extLst>
                <a:ext uri="{FF2B5EF4-FFF2-40B4-BE49-F238E27FC236}">
                  <a16:creationId xmlns:a16="http://schemas.microsoft.com/office/drawing/2014/main" id="{3CE778FF-EA87-4460-8DCB-3D29E2CF6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" y="1081"/>
              <a:ext cx="4632" cy="2852"/>
            </a:xfrm>
            <a:prstGeom prst="rect">
              <a:avLst/>
            </a:prstGeom>
            <a:solidFill>
              <a:srgbClr val="FFFFFF"/>
            </a:solidFill>
            <a:ln w="1905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83" name="Rectangle 35">
              <a:extLst>
                <a:ext uri="{FF2B5EF4-FFF2-40B4-BE49-F238E27FC236}">
                  <a16:creationId xmlns:a16="http://schemas.microsoft.com/office/drawing/2014/main" id="{16A63D4D-2884-4B05-A237-32935972C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" y="3800"/>
              <a:ext cx="149" cy="14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84" name="Freeform 36">
              <a:extLst>
                <a:ext uri="{FF2B5EF4-FFF2-40B4-BE49-F238E27FC236}">
                  <a16:creationId xmlns:a16="http://schemas.microsoft.com/office/drawing/2014/main" id="{E5C6C9D3-1288-4C37-8190-85A2D5413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" y="3800"/>
              <a:ext cx="224" cy="14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106"/>
                </a:cxn>
              </a:cxnLst>
              <a:rect l="0" t="0" r="r" b="b"/>
              <a:pathLst>
                <a:path w="170" h="106">
                  <a:moveTo>
                    <a:pt x="0" y="0"/>
                  </a:moveTo>
                  <a:lnTo>
                    <a:pt x="170" y="0"/>
                  </a:lnTo>
                  <a:lnTo>
                    <a:pt x="170" y="106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85" name="Rectangle 37">
              <a:extLst>
                <a:ext uri="{FF2B5EF4-FFF2-40B4-BE49-F238E27FC236}">
                  <a16:creationId xmlns:a16="http://schemas.microsoft.com/office/drawing/2014/main" id="{44DF20E8-1DF2-4EAE-A182-4F0254EDE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4" y="3791"/>
              <a:ext cx="149" cy="14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86" name="Rectangle 38">
              <a:extLst>
                <a:ext uri="{FF2B5EF4-FFF2-40B4-BE49-F238E27FC236}">
                  <a16:creationId xmlns:a16="http://schemas.microsoft.com/office/drawing/2014/main" id="{055BDC00-36EE-482E-9918-0749ACFD0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" y="3779"/>
              <a:ext cx="150" cy="161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87" name="Freeform 39">
              <a:extLst>
                <a:ext uri="{FF2B5EF4-FFF2-40B4-BE49-F238E27FC236}">
                  <a16:creationId xmlns:a16="http://schemas.microsoft.com/office/drawing/2014/main" id="{3018972C-2FC6-4B0C-ADEA-B52961AC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779"/>
              <a:ext cx="261" cy="161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0"/>
                </a:cxn>
                <a:cxn ang="0">
                  <a:pos x="198" y="0"/>
                </a:cxn>
                <a:cxn ang="0">
                  <a:pos x="198" y="122"/>
                </a:cxn>
              </a:cxnLst>
              <a:rect l="0" t="0" r="r" b="b"/>
              <a:pathLst>
                <a:path w="198" h="122">
                  <a:moveTo>
                    <a:pt x="0" y="16"/>
                  </a:moveTo>
                  <a:lnTo>
                    <a:pt x="0" y="0"/>
                  </a:lnTo>
                  <a:lnTo>
                    <a:pt x="198" y="0"/>
                  </a:lnTo>
                  <a:lnTo>
                    <a:pt x="198" y="12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88" name="Freeform 40">
              <a:extLst>
                <a:ext uri="{FF2B5EF4-FFF2-40B4-BE49-F238E27FC236}">
                  <a16:creationId xmlns:a16="http://schemas.microsoft.com/office/drawing/2014/main" id="{74D508A5-D191-49A7-BEBB-396028A08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4" y="3779"/>
              <a:ext cx="225" cy="1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122"/>
                </a:cxn>
              </a:cxnLst>
              <a:rect l="0" t="0" r="r" b="b"/>
              <a:pathLst>
                <a:path w="170" h="122">
                  <a:moveTo>
                    <a:pt x="0" y="0"/>
                  </a:moveTo>
                  <a:lnTo>
                    <a:pt x="170" y="0"/>
                  </a:lnTo>
                  <a:lnTo>
                    <a:pt x="170" y="12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89" name="Freeform 41">
              <a:extLst>
                <a:ext uri="{FF2B5EF4-FFF2-40B4-BE49-F238E27FC236}">
                  <a16:creationId xmlns:a16="http://schemas.microsoft.com/office/drawing/2014/main" id="{5C468880-C249-406A-96AB-B7EB51938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7" y="3771"/>
              <a:ext cx="283" cy="16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0"/>
                </a:cxn>
                <a:cxn ang="0">
                  <a:pos x="215" y="0"/>
                </a:cxn>
                <a:cxn ang="0">
                  <a:pos x="215" y="128"/>
                </a:cxn>
              </a:cxnLst>
              <a:rect l="0" t="0" r="r" b="b"/>
              <a:pathLst>
                <a:path w="215" h="128">
                  <a:moveTo>
                    <a:pt x="0" y="6"/>
                  </a:moveTo>
                  <a:lnTo>
                    <a:pt x="0" y="0"/>
                  </a:lnTo>
                  <a:lnTo>
                    <a:pt x="215" y="0"/>
                  </a:lnTo>
                  <a:lnTo>
                    <a:pt x="215" y="128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90" name="Rectangle 42">
              <a:extLst>
                <a:ext uri="{FF2B5EF4-FFF2-40B4-BE49-F238E27FC236}">
                  <a16:creationId xmlns:a16="http://schemas.microsoft.com/office/drawing/2014/main" id="{37A4F706-928C-433C-B9D6-6380E698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" y="3771"/>
              <a:ext cx="149" cy="16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91" name="Rectangle 43">
              <a:extLst>
                <a:ext uri="{FF2B5EF4-FFF2-40B4-BE49-F238E27FC236}">
                  <a16:creationId xmlns:a16="http://schemas.microsoft.com/office/drawing/2014/main" id="{B73334DD-E794-4D22-B0FC-5F6813E39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7" y="3759"/>
              <a:ext cx="149" cy="181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92" name="Rectangle 44">
              <a:extLst>
                <a:ext uri="{FF2B5EF4-FFF2-40B4-BE49-F238E27FC236}">
                  <a16:creationId xmlns:a16="http://schemas.microsoft.com/office/drawing/2014/main" id="{DFE9FD4B-4A1B-4B48-B3C5-74064EB10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0" y="3750"/>
              <a:ext cx="149" cy="19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93" name="Freeform 45">
              <a:extLst>
                <a:ext uri="{FF2B5EF4-FFF2-40B4-BE49-F238E27FC236}">
                  <a16:creationId xmlns:a16="http://schemas.microsoft.com/office/drawing/2014/main" id="{C1153B37-9360-4603-8952-64B94BEBD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6" y="3750"/>
              <a:ext cx="224" cy="19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0" y="0"/>
                </a:cxn>
                <a:cxn ang="0">
                  <a:pos x="170" y="144"/>
                </a:cxn>
              </a:cxnLst>
              <a:rect l="0" t="0" r="r" b="b"/>
              <a:pathLst>
                <a:path w="170" h="144">
                  <a:moveTo>
                    <a:pt x="0" y="0"/>
                  </a:moveTo>
                  <a:lnTo>
                    <a:pt x="170" y="0"/>
                  </a:lnTo>
                  <a:lnTo>
                    <a:pt x="170" y="144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94" name="Freeform 46">
              <a:extLst>
                <a:ext uri="{FF2B5EF4-FFF2-40B4-BE49-F238E27FC236}">
                  <a16:creationId xmlns:a16="http://schemas.microsoft.com/office/drawing/2014/main" id="{43C3990D-49A4-409C-AFC5-0620CB5F5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" y="3744"/>
              <a:ext cx="225" cy="196"/>
            </a:xfrm>
            <a:custGeom>
              <a:avLst/>
              <a:gdLst/>
              <a:ahLst/>
              <a:cxnLst>
                <a:cxn ang="0">
                  <a:pos x="0" y="149"/>
                </a:cxn>
                <a:cxn ang="0">
                  <a:pos x="0" y="0"/>
                </a:cxn>
                <a:cxn ang="0">
                  <a:pos x="170" y="0"/>
                </a:cxn>
                <a:cxn ang="0">
                  <a:pos x="170" y="21"/>
                </a:cxn>
              </a:cxnLst>
              <a:rect l="0" t="0" r="r" b="b"/>
              <a:pathLst>
                <a:path w="170" h="149">
                  <a:moveTo>
                    <a:pt x="0" y="149"/>
                  </a:moveTo>
                  <a:lnTo>
                    <a:pt x="0" y="0"/>
                  </a:lnTo>
                  <a:lnTo>
                    <a:pt x="170" y="0"/>
                  </a:lnTo>
                  <a:lnTo>
                    <a:pt x="170" y="21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95" name="Freeform 47">
              <a:extLst>
                <a:ext uri="{FF2B5EF4-FFF2-40B4-BE49-F238E27FC236}">
                  <a16:creationId xmlns:a16="http://schemas.microsoft.com/office/drawing/2014/main" id="{9BE9855B-56AF-4A72-B84D-320721213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" y="3744"/>
              <a:ext cx="291" cy="196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0" y="0"/>
                </a:cxn>
                <a:cxn ang="0">
                  <a:pos x="221" y="0"/>
                </a:cxn>
                <a:cxn ang="0">
                  <a:pos x="221" y="149"/>
                </a:cxn>
              </a:cxnLst>
              <a:rect l="0" t="0" r="r" b="b"/>
              <a:pathLst>
                <a:path w="221" h="149">
                  <a:moveTo>
                    <a:pt x="0" y="21"/>
                  </a:moveTo>
                  <a:lnTo>
                    <a:pt x="0" y="0"/>
                  </a:lnTo>
                  <a:lnTo>
                    <a:pt x="221" y="0"/>
                  </a:lnTo>
                  <a:lnTo>
                    <a:pt x="221" y="149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96" name="Freeform 48">
              <a:extLst>
                <a:ext uri="{FF2B5EF4-FFF2-40B4-BE49-F238E27FC236}">
                  <a16:creationId xmlns:a16="http://schemas.microsoft.com/office/drawing/2014/main" id="{9DC13139-050B-4472-9603-DA4B811C5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3723"/>
              <a:ext cx="336" cy="68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0" y="0"/>
                </a:cxn>
                <a:cxn ang="0">
                  <a:pos x="255" y="0"/>
                </a:cxn>
                <a:cxn ang="0">
                  <a:pos x="255" y="16"/>
                </a:cxn>
              </a:cxnLst>
              <a:rect l="0" t="0" r="r" b="b"/>
              <a:pathLst>
                <a:path w="255" h="53">
                  <a:moveTo>
                    <a:pt x="0" y="53"/>
                  </a:moveTo>
                  <a:lnTo>
                    <a:pt x="0" y="0"/>
                  </a:lnTo>
                  <a:lnTo>
                    <a:pt x="255" y="0"/>
                  </a:lnTo>
                  <a:lnTo>
                    <a:pt x="255" y="16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97" name="Freeform 49">
              <a:extLst>
                <a:ext uri="{FF2B5EF4-FFF2-40B4-BE49-F238E27FC236}">
                  <a16:creationId xmlns:a16="http://schemas.microsoft.com/office/drawing/2014/main" id="{44F4BFFC-C7AE-4D9F-AC44-0442CECDB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6" y="3716"/>
              <a:ext cx="261" cy="22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0"/>
                </a:cxn>
                <a:cxn ang="0">
                  <a:pos x="198" y="0"/>
                </a:cxn>
                <a:cxn ang="0">
                  <a:pos x="198" y="170"/>
                </a:cxn>
              </a:cxnLst>
              <a:rect l="0" t="0" r="r" b="b"/>
              <a:pathLst>
                <a:path w="198" h="170">
                  <a:moveTo>
                    <a:pt x="0" y="48"/>
                  </a:moveTo>
                  <a:lnTo>
                    <a:pt x="0" y="0"/>
                  </a:lnTo>
                  <a:lnTo>
                    <a:pt x="198" y="0"/>
                  </a:lnTo>
                  <a:lnTo>
                    <a:pt x="198" y="17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98" name="Freeform 50">
              <a:extLst>
                <a:ext uri="{FF2B5EF4-FFF2-40B4-BE49-F238E27FC236}">
                  <a16:creationId xmlns:a16="http://schemas.microsoft.com/office/drawing/2014/main" id="{E2E5274F-A115-4CF4-8BB6-0A44A23BE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8" y="3710"/>
              <a:ext cx="261" cy="23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0" y="0"/>
                </a:cxn>
                <a:cxn ang="0">
                  <a:pos x="198" y="0"/>
                </a:cxn>
                <a:cxn ang="0">
                  <a:pos x="198" y="175"/>
                </a:cxn>
              </a:cxnLst>
              <a:rect l="0" t="0" r="r" b="b"/>
              <a:pathLst>
                <a:path w="198" h="175">
                  <a:moveTo>
                    <a:pt x="0" y="31"/>
                  </a:moveTo>
                  <a:lnTo>
                    <a:pt x="0" y="0"/>
                  </a:lnTo>
                  <a:lnTo>
                    <a:pt x="198" y="0"/>
                  </a:lnTo>
                  <a:lnTo>
                    <a:pt x="198" y="175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099" name="Freeform 51">
              <a:extLst>
                <a:ext uri="{FF2B5EF4-FFF2-40B4-BE49-F238E27FC236}">
                  <a16:creationId xmlns:a16="http://schemas.microsoft.com/office/drawing/2014/main" id="{3ED80329-AD3A-4AF2-B2B8-0D75212CB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3" y="3701"/>
              <a:ext cx="508" cy="239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0"/>
                </a:cxn>
                <a:cxn ang="0">
                  <a:pos x="386" y="0"/>
                </a:cxn>
                <a:cxn ang="0">
                  <a:pos x="386" y="181"/>
                </a:cxn>
              </a:cxnLst>
              <a:rect l="0" t="0" r="r" b="b"/>
              <a:pathLst>
                <a:path w="386" h="181">
                  <a:moveTo>
                    <a:pt x="0" y="16"/>
                  </a:moveTo>
                  <a:lnTo>
                    <a:pt x="0" y="0"/>
                  </a:lnTo>
                  <a:lnTo>
                    <a:pt x="386" y="0"/>
                  </a:lnTo>
                  <a:lnTo>
                    <a:pt x="386" y="181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00" name="Freeform 52">
              <a:extLst>
                <a:ext uri="{FF2B5EF4-FFF2-40B4-BE49-F238E27FC236}">
                  <a16:creationId xmlns:a16="http://schemas.microsoft.com/office/drawing/2014/main" id="{27873B32-0E93-4D8A-90C0-FE0B86173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7" y="3688"/>
              <a:ext cx="717" cy="22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0"/>
                </a:cxn>
                <a:cxn ang="0">
                  <a:pos x="544" y="0"/>
                </a:cxn>
                <a:cxn ang="0">
                  <a:pos x="544" y="16"/>
                </a:cxn>
              </a:cxnLst>
              <a:rect l="0" t="0" r="r" b="b"/>
              <a:pathLst>
                <a:path w="544" h="16">
                  <a:moveTo>
                    <a:pt x="0" y="10"/>
                  </a:moveTo>
                  <a:lnTo>
                    <a:pt x="0" y="0"/>
                  </a:lnTo>
                  <a:lnTo>
                    <a:pt x="544" y="0"/>
                  </a:lnTo>
                  <a:lnTo>
                    <a:pt x="544" y="16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01" name="Rectangle 53">
              <a:extLst>
                <a:ext uri="{FF2B5EF4-FFF2-40B4-BE49-F238E27FC236}">
                  <a16:creationId xmlns:a16="http://schemas.microsoft.com/office/drawing/2014/main" id="{3666207C-63A0-492C-9764-CA2420D5C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" y="3688"/>
              <a:ext cx="149" cy="25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02" name="Freeform 54">
              <a:extLst>
                <a:ext uri="{FF2B5EF4-FFF2-40B4-BE49-F238E27FC236}">
                  <a16:creationId xmlns:a16="http://schemas.microsoft.com/office/drawing/2014/main" id="{5621C8AF-DA80-48FF-9B7D-B94B499D1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0" y="3680"/>
              <a:ext cx="613" cy="6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0" y="0"/>
                </a:cxn>
                <a:cxn ang="0">
                  <a:pos x="465" y="0"/>
                </a:cxn>
                <a:cxn ang="0">
                  <a:pos x="465" y="27"/>
                </a:cxn>
              </a:cxnLst>
              <a:rect l="0" t="0" r="r" b="b"/>
              <a:pathLst>
                <a:path w="465" h="48">
                  <a:moveTo>
                    <a:pt x="0" y="48"/>
                  </a:moveTo>
                  <a:lnTo>
                    <a:pt x="0" y="0"/>
                  </a:lnTo>
                  <a:lnTo>
                    <a:pt x="465" y="0"/>
                  </a:lnTo>
                  <a:lnTo>
                    <a:pt x="465" y="27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03" name="Rectangle 55">
              <a:extLst>
                <a:ext uri="{FF2B5EF4-FFF2-40B4-BE49-F238E27FC236}">
                  <a16:creationId xmlns:a16="http://schemas.microsoft.com/office/drawing/2014/main" id="{C0864A98-0A62-44D0-BF8A-0886A9C0B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6" y="3659"/>
              <a:ext cx="717" cy="29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04" name="Freeform 56">
              <a:extLst>
                <a:ext uri="{FF2B5EF4-FFF2-40B4-BE49-F238E27FC236}">
                  <a16:creationId xmlns:a16="http://schemas.microsoft.com/office/drawing/2014/main" id="{F37B3DE1-C732-43A2-9C1A-E8803F001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8" y="3605"/>
              <a:ext cx="224" cy="335"/>
            </a:xfrm>
            <a:custGeom>
              <a:avLst/>
              <a:gdLst/>
              <a:ahLst/>
              <a:cxnLst>
                <a:cxn ang="0">
                  <a:pos x="0" y="255"/>
                </a:cxn>
                <a:cxn ang="0">
                  <a:pos x="0" y="0"/>
                </a:cxn>
                <a:cxn ang="0">
                  <a:pos x="170" y="0"/>
                </a:cxn>
                <a:cxn ang="0">
                  <a:pos x="170" y="117"/>
                </a:cxn>
              </a:cxnLst>
              <a:rect l="0" t="0" r="r" b="b"/>
              <a:pathLst>
                <a:path w="170" h="255">
                  <a:moveTo>
                    <a:pt x="0" y="255"/>
                  </a:moveTo>
                  <a:lnTo>
                    <a:pt x="0" y="0"/>
                  </a:lnTo>
                  <a:lnTo>
                    <a:pt x="170" y="0"/>
                  </a:lnTo>
                  <a:lnTo>
                    <a:pt x="170" y="117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05" name="Freeform 57">
              <a:extLst>
                <a:ext uri="{FF2B5EF4-FFF2-40B4-BE49-F238E27FC236}">
                  <a16:creationId xmlns:a16="http://schemas.microsoft.com/office/drawing/2014/main" id="{D4CF4F1A-EF38-47D4-A0C0-8B4B8E70A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" y="3605"/>
              <a:ext cx="703" cy="75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0" y="0"/>
                </a:cxn>
                <a:cxn ang="0">
                  <a:pos x="533" y="0"/>
                </a:cxn>
              </a:cxnLst>
              <a:rect l="0" t="0" r="r" b="b"/>
              <a:pathLst>
                <a:path w="533" h="58">
                  <a:moveTo>
                    <a:pt x="0" y="58"/>
                  </a:moveTo>
                  <a:lnTo>
                    <a:pt x="0" y="0"/>
                  </a:lnTo>
                  <a:lnTo>
                    <a:pt x="533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06" name="Freeform 58">
              <a:extLst>
                <a:ext uri="{FF2B5EF4-FFF2-40B4-BE49-F238E27FC236}">
                  <a16:creationId xmlns:a16="http://schemas.microsoft.com/office/drawing/2014/main" id="{9211A6B5-33FB-4871-9C8D-B20E63126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" y="3547"/>
              <a:ext cx="688" cy="393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0" y="0"/>
                </a:cxn>
                <a:cxn ang="0">
                  <a:pos x="522" y="0"/>
                </a:cxn>
                <a:cxn ang="0">
                  <a:pos x="522" y="298"/>
                </a:cxn>
              </a:cxnLst>
              <a:rect l="0" t="0" r="r" b="b"/>
              <a:pathLst>
                <a:path w="522" h="298">
                  <a:moveTo>
                    <a:pt x="0" y="43"/>
                  </a:moveTo>
                  <a:lnTo>
                    <a:pt x="0" y="0"/>
                  </a:lnTo>
                  <a:lnTo>
                    <a:pt x="522" y="0"/>
                  </a:lnTo>
                  <a:lnTo>
                    <a:pt x="522" y="298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07" name="Freeform 59">
              <a:extLst>
                <a:ext uri="{FF2B5EF4-FFF2-40B4-BE49-F238E27FC236}">
                  <a16:creationId xmlns:a16="http://schemas.microsoft.com/office/drawing/2014/main" id="{3372183A-C5CC-4EB0-ADFA-ABFA581B1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4" y="3451"/>
              <a:ext cx="583" cy="489"/>
            </a:xfrm>
            <a:custGeom>
              <a:avLst/>
              <a:gdLst/>
              <a:ahLst/>
              <a:cxnLst>
                <a:cxn ang="0">
                  <a:pos x="0" y="159"/>
                </a:cxn>
                <a:cxn ang="0">
                  <a:pos x="0" y="0"/>
                </a:cxn>
                <a:cxn ang="0">
                  <a:pos x="442" y="0"/>
                </a:cxn>
                <a:cxn ang="0">
                  <a:pos x="442" y="372"/>
                </a:cxn>
              </a:cxnLst>
              <a:rect l="0" t="0" r="r" b="b"/>
              <a:pathLst>
                <a:path w="442" h="372">
                  <a:moveTo>
                    <a:pt x="0" y="159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37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08" name="Freeform 60">
              <a:extLst>
                <a:ext uri="{FF2B5EF4-FFF2-40B4-BE49-F238E27FC236}">
                  <a16:creationId xmlns:a16="http://schemas.microsoft.com/office/drawing/2014/main" id="{89A14AB0-AE65-44B7-8A39-E95576589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2" y="3351"/>
              <a:ext cx="493" cy="589"/>
            </a:xfrm>
            <a:custGeom>
              <a:avLst/>
              <a:gdLst/>
              <a:ahLst/>
              <a:cxnLst>
                <a:cxn ang="0">
                  <a:pos x="0" y="149"/>
                </a:cxn>
                <a:cxn ang="0">
                  <a:pos x="0" y="0"/>
                </a:cxn>
                <a:cxn ang="0">
                  <a:pos x="374" y="0"/>
                </a:cxn>
                <a:cxn ang="0">
                  <a:pos x="374" y="447"/>
                </a:cxn>
              </a:cxnLst>
              <a:rect l="0" t="0" r="r" b="b"/>
              <a:pathLst>
                <a:path w="374" h="447">
                  <a:moveTo>
                    <a:pt x="0" y="149"/>
                  </a:moveTo>
                  <a:lnTo>
                    <a:pt x="0" y="0"/>
                  </a:lnTo>
                  <a:lnTo>
                    <a:pt x="374" y="0"/>
                  </a:lnTo>
                  <a:lnTo>
                    <a:pt x="374" y="447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09" name="Freeform 61">
              <a:extLst>
                <a:ext uri="{FF2B5EF4-FFF2-40B4-BE49-F238E27FC236}">
                  <a16:creationId xmlns:a16="http://schemas.microsoft.com/office/drawing/2014/main" id="{740C5147-3723-4BC7-99D8-D7EA0271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8" y="3190"/>
              <a:ext cx="397" cy="750"/>
            </a:xfrm>
            <a:custGeom>
              <a:avLst/>
              <a:gdLst/>
              <a:ahLst/>
              <a:cxnLst>
                <a:cxn ang="0">
                  <a:pos x="0" y="122"/>
                </a:cxn>
                <a:cxn ang="0">
                  <a:pos x="0" y="0"/>
                </a:cxn>
                <a:cxn ang="0">
                  <a:pos x="301" y="0"/>
                </a:cxn>
                <a:cxn ang="0">
                  <a:pos x="301" y="569"/>
                </a:cxn>
              </a:cxnLst>
              <a:rect l="0" t="0" r="r" b="b"/>
              <a:pathLst>
                <a:path w="301" h="569">
                  <a:moveTo>
                    <a:pt x="0" y="122"/>
                  </a:moveTo>
                  <a:lnTo>
                    <a:pt x="0" y="0"/>
                  </a:lnTo>
                  <a:lnTo>
                    <a:pt x="301" y="0"/>
                  </a:lnTo>
                  <a:lnTo>
                    <a:pt x="301" y="569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10" name="Freeform 62">
              <a:extLst>
                <a:ext uri="{FF2B5EF4-FFF2-40B4-BE49-F238E27FC236}">
                  <a16:creationId xmlns:a16="http://schemas.microsoft.com/office/drawing/2014/main" id="{F9C6A851-D7B1-4B6F-8B97-DF1EE26D0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" y="3106"/>
              <a:ext cx="442" cy="834"/>
            </a:xfrm>
            <a:custGeom>
              <a:avLst/>
              <a:gdLst/>
              <a:ahLst/>
              <a:cxnLst>
                <a:cxn ang="0">
                  <a:pos x="0" y="261"/>
                </a:cxn>
                <a:cxn ang="0">
                  <a:pos x="0" y="0"/>
                </a:cxn>
                <a:cxn ang="0">
                  <a:pos x="335" y="0"/>
                </a:cxn>
                <a:cxn ang="0">
                  <a:pos x="335" y="633"/>
                </a:cxn>
              </a:cxnLst>
              <a:rect l="0" t="0" r="r" b="b"/>
              <a:pathLst>
                <a:path w="335" h="633">
                  <a:moveTo>
                    <a:pt x="0" y="261"/>
                  </a:moveTo>
                  <a:lnTo>
                    <a:pt x="0" y="0"/>
                  </a:lnTo>
                  <a:lnTo>
                    <a:pt x="335" y="0"/>
                  </a:lnTo>
                  <a:lnTo>
                    <a:pt x="335" y="633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11" name="Freeform 63">
              <a:extLst>
                <a:ext uri="{FF2B5EF4-FFF2-40B4-BE49-F238E27FC236}">
                  <a16:creationId xmlns:a16="http://schemas.microsoft.com/office/drawing/2014/main" id="{A3A69ABB-096F-49BB-835A-DA9FFE516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" y="1208"/>
              <a:ext cx="2071" cy="1982"/>
            </a:xfrm>
            <a:custGeom>
              <a:avLst/>
              <a:gdLst/>
              <a:ahLst/>
              <a:cxnLst>
                <a:cxn ang="0">
                  <a:pos x="1571" y="1440"/>
                </a:cxn>
                <a:cxn ang="0">
                  <a:pos x="1571" y="0"/>
                </a:cxn>
                <a:cxn ang="0">
                  <a:pos x="0" y="0"/>
                </a:cxn>
                <a:cxn ang="0">
                  <a:pos x="0" y="1504"/>
                </a:cxn>
              </a:cxnLst>
              <a:rect l="0" t="0" r="r" b="b"/>
              <a:pathLst>
                <a:path w="1571" h="1504">
                  <a:moveTo>
                    <a:pt x="1571" y="1440"/>
                  </a:moveTo>
                  <a:lnTo>
                    <a:pt x="1571" y="0"/>
                  </a:lnTo>
                  <a:lnTo>
                    <a:pt x="0" y="0"/>
                  </a:lnTo>
                  <a:lnTo>
                    <a:pt x="0" y="1504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0112" name="Line 64">
              <a:extLst>
                <a:ext uri="{FF2B5EF4-FFF2-40B4-BE49-F238E27FC236}">
                  <a16:creationId xmlns:a16="http://schemas.microsoft.com/office/drawing/2014/main" id="{74A5E628-9A3A-4E76-87DB-906189531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" y="3933"/>
              <a:ext cx="4632" cy="1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7110" name="Picture 65">
            <a:extLst>
              <a:ext uri="{FF2B5EF4-FFF2-40B4-BE49-F238E27FC236}">
                <a16:creationId xmlns:a16="http://schemas.microsoft.com/office/drawing/2014/main" id="{38431C79-2EB5-4FC1-8B87-30EE358CC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000251"/>
            <a:ext cx="2962275" cy="293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4D08F7EB-CBF6-4B21-B308-DCB6E13FA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83" y="5301208"/>
            <a:ext cx="3311525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>
            <a:extLst>
              <a:ext uri="{FF2B5EF4-FFF2-40B4-BE49-F238E27FC236}">
                <a16:creationId xmlns:a16="http://schemas.microsoft.com/office/drawing/2014/main" id="{A158724B-D63D-4CED-9B00-6B32987DBC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/>
              <a:t>Detección de anomalías</a:t>
            </a:r>
          </a:p>
        </p:txBody>
      </p:sp>
      <p:sp>
        <p:nvSpPr>
          <p:cNvPr id="772099" name="Rectangle 3">
            <a:extLst>
              <a:ext uri="{FF2B5EF4-FFF2-40B4-BE49-F238E27FC236}">
                <a16:creationId xmlns:a16="http://schemas.microsoft.com/office/drawing/2014/main" id="{9EFC363E-02EC-4493-BBF7-154A4B875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72100" name="Rectangle 4">
            <a:extLst>
              <a:ext uri="{FF2B5EF4-FFF2-40B4-BE49-F238E27FC236}">
                <a16:creationId xmlns:a16="http://schemas.microsoft.com/office/drawing/2014/main" id="{D7A23317-AF9D-46E1-8BEA-F663D3F60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5" y="1600200"/>
            <a:ext cx="70564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2000" i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kumimoji="0" lang="es-ES" sz="2000" i="0">
                <a:solidFill>
                  <a:schemeClr val="tx1"/>
                </a:solidFill>
                <a:latin typeface="Tahoma" pitchFamily="34" charset="0"/>
              </a:rPr>
              <a:t>	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kumimoji="0" lang="es-ES" sz="2000" i="0">
                <a:solidFill>
                  <a:schemeClr val="tx1"/>
                </a:solidFill>
                <a:latin typeface="Tahoma" pitchFamily="34" charset="0"/>
              </a:rPr>
              <a:t>	El </a:t>
            </a:r>
            <a:r>
              <a:rPr kumimoji="0" lang="es-ES" sz="200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DENDROGRAMA</a:t>
            </a:r>
            <a:br>
              <a:rPr kumimoji="0" lang="es-ES" sz="200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</a:br>
            <a:r>
              <a:rPr kumimoji="0" lang="es-ES" sz="2000" i="0">
                <a:solidFill>
                  <a:schemeClr val="tx1"/>
                </a:solidFill>
                <a:latin typeface="Tahoma" pitchFamily="34" charset="0"/>
              </a:rPr>
              <a:t>también nos puede servir para detectar outliers.</a:t>
            </a:r>
            <a:endParaRPr lang="es-ES" sz="2000" i="0">
              <a:solidFill>
                <a:schemeClr val="tx1"/>
              </a:solidFill>
              <a:latin typeface="Tahoma" pitchFamily="34" charset="0"/>
            </a:endParaRPr>
          </a:p>
        </p:txBody>
      </p:sp>
      <p:grpSp>
        <p:nvGrpSpPr>
          <p:cNvPr id="48133" name="Group 38">
            <a:extLst>
              <a:ext uri="{FF2B5EF4-FFF2-40B4-BE49-F238E27FC236}">
                <a16:creationId xmlns:a16="http://schemas.microsoft.com/office/drawing/2014/main" id="{5391A3BD-8211-4CD9-8F0D-2B61EA4D4215}"/>
              </a:ext>
            </a:extLst>
          </p:cNvPr>
          <p:cNvGrpSpPr>
            <a:grpSpLocks/>
          </p:cNvGrpSpPr>
          <p:nvPr/>
        </p:nvGrpSpPr>
        <p:grpSpPr bwMode="auto">
          <a:xfrm>
            <a:off x="2095501" y="2093914"/>
            <a:ext cx="2663825" cy="2416175"/>
            <a:chOff x="3164" y="1404"/>
            <a:chExt cx="2400" cy="2400"/>
          </a:xfrm>
        </p:grpSpPr>
        <p:sp>
          <p:nvSpPr>
            <p:cNvPr id="772135" name="Rectangle 39">
              <a:extLst>
                <a:ext uri="{FF2B5EF4-FFF2-40B4-BE49-F238E27FC236}">
                  <a16:creationId xmlns:a16="http://schemas.microsoft.com/office/drawing/2014/main" id="{05833A39-9D5C-40DB-A990-D2CBF8F49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36" name="Rectangle 40">
              <a:extLst>
                <a:ext uri="{FF2B5EF4-FFF2-40B4-BE49-F238E27FC236}">
                  <a16:creationId xmlns:a16="http://schemas.microsoft.com/office/drawing/2014/main" id="{9B27457B-2603-41D0-AF19-882C7808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37" name="Rectangle 41">
              <a:extLst>
                <a:ext uri="{FF2B5EF4-FFF2-40B4-BE49-F238E27FC236}">
                  <a16:creationId xmlns:a16="http://schemas.microsoft.com/office/drawing/2014/main" id="{6BFE45F2-CC13-433F-AAAA-FAD7DDA4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35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38" name="Rectangle 42">
              <a:extLst>
                <a:ext uri="{FF2B5EF4-FFF2-40B4-BE49-F238E27FC236}">
                  <a16:creationId xmlns:a16="http://schemas.microsoft.com/office/drawing/2014/main" id="{E604C618-EC07-417A-BE58-A4DF062AE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39" name="Rectangle 43">
              <a:extLst>
                <a:ext uri="{FF2B5EF4-FFF2-40B4-BE49-F238E27FC236}">
                  <a16:creationId xmlns:a16="http://schemas.microsoft.com/office/drawing/2014/main" id="{352ECA9A-93A1-4C3A-9AB6-A532ECB16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40" name="Rectangle 44">
              <a:extLst>
                <a:ext uri="{FF2B5EF4-FFF2-40B4-BE49-F238E27FC236}">
                  <a16:creationId xmlns:a16="http://schemas.microsoft.com/office/drawing/2014/main" id="{E57E2488-4ECF-4A4B-9CC9-380419F46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41" name="Rectangle 45">
              <a:extLst>
                <a:ext uri="{FF2B5EF4-FFF2-40B4-BE49-F238E27FC236}">
                  <a16:creationId xmlns:a16="http://schemas.microsoft.com/office/drawing/2014/main" id="{16F285CC-449D-43E8-80D4-68364208D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42" name="Rectangle 46">
              <a:extLst>
                <a:ext uri="{FF2B5EF4-FFF2-40B4-BE49-F238E27FC236}">
                  <a16:creationId xmlns:a16="http://schemas.microsoft.com/office/drawing/2014/main" id="{E20E307E-2975-4424-B128-D53F95209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35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43" name="Rectangle 47">
              <a:extLst>
                <a:ext uri="{FF2B5EF4-FFF2-40B4-BE49-F238E27FC236}">
                  <a16:creationId xmlns:a16="http://schemas.microsoft.com/office/drawing/2014/main" id="{0AA1A805-447C-40B7-909E-A8FF996185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44" name="Rectangle 48">
              <a:extLst>
                <a:ext uri="{FF2B5EF4-FFF2-40B4-BE49-F238E27FC236}">
                  <a16:creationId xmlns:a16="http://schemas.microsoft.com/office/drawing/2014/main" id="{6D2AF44F-BBFE-4A6A-848E-451D0232B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45" name="Rectangle 49">
              <a:extLst>
                <a:ext uri="{FF2B5EF4-FFF2-40B4-BE49-F238E27FC236}">
                  <a16:creationId xmlns:a16="http://schemas.microsoft.com/office/drawing/2014/main" id="{386F9B1D-8401-4EB8-8163-391DF70A7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3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46" name="Rectangle 50">
              <a:extLst>
                <a:ext uri="{FF2B5EF4-FFF2-40B4-BE49-F238E27FC236}">
                  <a16:creationId xmlns:a16="http://schemas.microsoft.com/office/drawing/2014/main" id="{FD83DE81-9342-4B9B-8803-8FDCDD051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33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47" name="Rectangle 51">
              <a:extLst>
                <a:ext uri="{FF2B5EF4-FFF2-40B4-BE49-F238E27FC236}">
                  <a16:creationId xmlns:a16="http://schemas.microsoft.com/office/drawing/2014/main" id="{C2E6C513-4FD2-488E-B73E-C1880C082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3325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48" name="Rectangle 52">
              <a:extLst>
                <a:ext uri="{FF2B5EF4-FFF2-40B4-BE49-F238E27FC236}">
                  <a16:creationId xmlns:a16="http://schemas.microsoft.com/office/drawing/2014/main" id="{489799E0-F1B3-47B3-BC66-2E8A7EC40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33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49" name="Rectangle 53">
              <a:extLst>
                <a:ext uri="{FF2B5EF4-FFF2-40B4-BE49-F238E27FC236}">
                  <a16:creationId xmlns:a16="http://schemas.microsoft.com/office/drawing/2014/main" id="{53FC0AE5-82F6-4828-A99B-F4BC1787E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33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50" name="Rectangle 54">
              <a:extLst>
                <a:ext uri="{FF2B5EF4-FFF2-40B4-BE49-F238E27FC236}">
                  <a16:creationId xmlns:a16="http://schemas.microsoft.com/office/drawing/2014/main" id="{2F9F2DFC-FA19-4801-BF74-DD6F85C04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33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51" name="Rectangle 55">
              <a:extLst>
                <a:ext uri="{FF2B5EF4-FFF2-40B4-BE49-F238E27FC236}">
                  <a16:creationId xmlns:a16="http://schemas.microsoft.com/office/drawing/2014/main" id="{5624D0C6-2C4C-4877-A904-FD0D93874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3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52" name="Rectangle 56">
              <a:extLst>
                <a:ext uri="{FF2B5EF4-FFF2-40B4-BE49-F238E27FC236}">
                  <a16:creationId xmlns:a16="http://schemas.microsoft.com/office/drawing/2014/main" id="{3373A68C-EB61-4B61-BE82-28F8AB614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3325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53" name="Rectangle 57">
              <a:extLst>
                <a:ext uri="{FF2B5EF4-FFF2-40B4-BE49-F238E27FC236}">
                  <a16:creationId xmlns:a16="http://schemas.microsoft.com/office/drawing/2014/main" id="{FF0C5223-4D9D-4CAB-BB61-13588245D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33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54" name="Rectangle 58">
              <a:extLst>
                <a:ext uri="{FF2B5EF4-FFF2-40B4-BE49-F238E27FC236}">
                  <a16:creationId xmlns:a16="http://schemas.microsoft.com/office/drawing/2014/main" id="{3FB55824-FA12-471F-953E-76EF78E0E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33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55" name="Rectangle 59">
              <a:extLst>
                <a:ext uri="{FF2B5EF4-FFF2-40B4-BE49-F238E27FC236}">
                  <a16:creationId xmlns:a16="http://schemas.microsoft.com/office/drawing/2014/main" id="{0C1B993D-E30D-42F5-9BDA-829DDA02E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0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56" name="Rectangle 60">
              <a:extLst>
                <a:ext uri="{FF2B5EF4-FFF2-40B4-BE49-F238E27FC236}">
                  <a16:creationId xmlns:a16="http://schemas.microsoft.com/office/drawing/2014/main" id="{2251B4B8-0D9B-48AB-8EEA-D7D34E9B9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30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57" name="Rectangle 61">
              <a:extLst>
                <a:ext uri="{FF2B5EF4-FFF2-40B4-BE49-F238E27FC236}">
                  <a16:creationId xmlns:a16="http://schemas.microsoft.com/office/drawing/2014/main" id="{5AA55BBF-903C-42B6-9D9E-5F4A7F44C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3083"/>
              <a:ext cx="239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58" name="Rectangle 62">
              <a:extLst>
                <a:ext uri="{FF2B5EF4-FFF2-40B4-BE49-F238E27FC236}">
                  <a16:creationId xmlns:a16="http://schemas.microsoft.com/office/drawing/2014/main" id="{5DC10DF5-4356-4257-946F-A2184B0A9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30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59" name="Rectangle 63">
              <a:extLst>
                <a:ext uri="{FF2B5EF4-FFF2-40B4-BE49-F238E27FC236}">
                  <a16:creationId xmlns:a16="http://schemas.microsoft.com/office/drawing/2014/main" id="{389711BD-C93D-462F-A2D8-E7FBAF1EF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30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60" name="Rectangle 64">
              <a:extLst>
                <a:ext uri="{FF2B5EF4-FFF2-40B4-BE49-F238E27FC236}">
                  <a16:creationId xmlns:a16="http://schemas.microsoft.com/office/drawing/2014/main" id="{146FB358-DB5B-4CB9-84A5-5F065652C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30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61" name="Rectangle 65">
              <a:extLst>
                <a:ext uri="{FF2B5EF4-FFF2-40B4-BE49-F238E27FC236}">
                  <a16:creationId xmlns:a16="http://schemas.microsoft.com/office/drawing/2014/main" id="{A8246DDE-F218-40EE-85E2-564C2FCA7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0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62" name="Rectangle 66">
              <a:extLst>
                <a:ext uri="{FF2B5EF4-FFF2-40B4-BE49-F238E27FC236}">
                  <a16:creationId xmlns:a16="http://schemas.microsoft.com/office/drawing/2014/main" id="{FDD8C341-F236-4948-A30F-4F1E7783B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3083"/>
              <a:ext cx="239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63" name="Rectangle 67">
              <a:extLst>
                <a:ext uri="{FF2B5EF4-FFF2-40B4-BE49-F238E27FC236}">
                  <a16:creationId xmlns:a16="http://schemas.microsoft.com/office/drawing/2014/main" id="{E3F738CF-50FE-4B8F-B6BB-7B770F489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30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64" name="Rectangle 68">
              <a:extLst>
                <a:ext uri="{FF2B5EF4-FFF2-40B4-BE49-F238E27FC236}">
                  <a16:creationId xmlns:a16="http://schemas.microsoft.com/office/drawing/2014/main" id="{EE041CFB-9614-4A3B-84C3-20000A22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30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65" name="Rectangle 69">
              <a:extLst>
                <a:ext uri="{FF2B5EF4-FFF2-40B4-BE49-F238E27FC236}">
                  <a16:creationId xmlns:a16="http://schemas.microsoft.com/office/drawing/2014/main" id="{77C5CC44-2F12-41F9-B0BC-75607812B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8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66" name="Rectangle 70">
              <a:extLst>
                <a:ext uri="{FF2B5EF4-FFF2-40B4-BE49-F238E27FC236}">
                  <a16:creationId xmlns:a16="http://schemas.microsoft.com/office/drawing/2014/main" id="{0EF8FCFB-193F-48F7-AEA6-05B24B080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8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67" name="Rectangle 71">
              <a:extLst>
                <a:ext uri="{FF2B5EF4-FFF2-40B4-BE49-F238E27FC236}">
                  <a16:creationId xmlns:a16="http://schemas.microsoft.com/office/drawing/2014/main" id="{5B87131F-43A8-49F2-9171-1E23F6032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8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68" name="Rectangle 72">
              <a:extLst>
                <a:ext uri="{FF2B5EF4-FFF2-40B4-BE49-F238E27FC236}">
                  <a16:creationId xmlns:a16="http://schemas.microsoft.com/office/drawing/2014/main" id="{AC06E377-26F9-48F4-BBB9-AA1CA8F87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28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69" name="Rectangle 73">
              <a:extLst>
                <a:ext uri="{FF2B5EF4-FFF2-40B4-BE49-F238E27FC236}">
                  <a16:creationId xmlns:a16="http://schemas.microsoft.com/office/drawing/2014/main" id="{C281791D-447D-4FF1-8D3D-2A1BD5D04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8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70" name="Rectangle 74">
              <a:extLst>
                <a:ext uri="{FF2B5EF4-FFF2-40B4-BE49-F238E27FC236}">
                  <a16:creationId xmlns:a16="http://schemas.microsoft.com/office/drawing/2014/main" id="{B437BA6D-917B-4CBC-A612-C830552B2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28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71" name="Rectangle 75">
              <a:extLst>
                <a:ext uri="{FF2B5EF4-FFF2-40B4-BE49-F238E27FC236}">
                  <a16:creationId xmlns:a16="http://schemas.microsoft.com/office/drawing/2014/main" id="{80572129-6A1E-4A39-AD52-F8AE7B38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8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72" name="Rectangle 76">
              <a:extLst>
                <a:ext uri="{FF2B5EF4-FFF2-40B4-BE49-F238E27FC236}">
                  <a16:creationId xmlns:a16="http://schemas.microsoft.com/office/drawing/2014/main" id="{2129F7AE-1F93-4E4F-B5CF-B8032E652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28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73" name="Rectangle 77">
              <a:extLst>
                <a:ext uri="{FF2B5EF4-FFF2-40B4-BE49-F238E27FC236}">
                  <a16:creationId xmlns:a16="http://schemas.microsoft.com/office/drawing/2014/main" id="{7A7E887C-9DF0-4206-80FA-F90F1B7CD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8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74" name="Rectangle 78">
              <a:extLst>
                <a:ext uri="{FF2B5EF4-FFF2-40B4-BE49-F238E27FC236}">
                  <a16:creationId xmlns:a16="http://schemas.microsoft.com/office/drawing/2014/main" id="{52C97BCE-820A-4F66-A705-C5038A26F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8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75" name="Rectangle 79">
              <a:extLst>
                <a:ext uri="{FF2B5EF4-FFF2-40B4-BE49-F238E27FC236}">
                  <a16:creationId xmlns:a16="http://schemas.microsoft.com/office/drawing/2014/main" id="{C477B906-51BE-42E0-936E-677A2B4A0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6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76" name="Rectangle 80">
              <a:extLst>
                <a:ext uri="{FF2B5EF4-FFF2-40B4-BE49-F238E27FC236}">
                  <a16:creationId xmlns:a16="http://schemas.microsoft.com/office/drawing/2014/main" id="{1159DB1A-9847-432A-9E35-5CE8946F5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6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77" name="Rectangle 81">
              <a:extLst>
                <a:ext uri="{FF2B5EF4-FFF2-40B4-BE49-F238E27FC236}">
                  <a16:creationId xmlns:a16="http://schemas.microsoft.com/office/drawing/2014/main" id="{1117C70F-FABB-4AF7-99C8-01671929F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6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78" name="Rectangle 82">
              <a:extLst>
                <a:ext uri="{FF2B5EF4-FFF2-40B4-BE49-F238E27FC236}">
                  <a16:creationId xmlns:a16="http://schemas.microsoft.com/office/drawing/2014/main" id="{277629F0-FD0E-4A00-B899-74B6D81CF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26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79" name="Rectangle 83">
              <a:extLst>
                <a:ext uri="{FF2B5EF4-FFF2-40B4-BE49-F238E27FC236}">
                  <a16:creationId xmlns:a16="http://schemas.microsoft.com/office/drawing/2014/main" id="{4CA12C95-9595-4CED-9B16-0ED1E8223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6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80" name="Rectangle 84">
              <a:extLst>
                <a:ext uri="{FF2B5EF4-FFF2-40B4-BE49-F238E27FC236}">
                  <a16:creationId xmlns:a16="http://schemas.microsoft.com/office/drawing/2014/main" id="{7B84ECF7-02C0-4123-BA6A-7EB52BE2F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26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81" name="Rectangle 85">
              <a:extLst>
                <a:ext uri="{FF2B5EF4-FFF2-40B4-BE49-F238E27FC236}">
                  <a16:creationId xmlns:a16="http://schemas.microsoft.com/office/drawing/2014/main" id="{8518D059-5E1C-492C-B63A-C627EE42C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6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82" name="Rectangle 86">
              <a:extLst>
                <a:ext uri="{FF2B5EF4-FFF2-40B4-BE49-F238E27FC236}">
                  <a16:creationId xmlns:a16="http://schemas.microsoft.com/office/drawing/2014/main" id="{477908A2-8172-45B7-A195-D3BC90EED1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26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83" name="Rectangle 87">
              <a:extLst>
                <a:ext uri="{FF2B5EF4-FFF2-40B4-BE49-F238E27FC236}">
                  <a16:creationId xmlns:a16="http://schemas.microsoft.com/office/drawing/2014/main" id="{07146103-D6BF-4A85-8AE1-EF1142EC2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6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84" name="Rectangle 88">
              <a:extLst>
                <a:ext uri="{FF2B5EF4-FFF2-40B4-BE49-F238E27FC236}">
                  <a16:creationId xmlns:a16="http://schemas.microsoft.com/office/drawing/2014/main" id="{AD76CD93-4494-4540-97B0-F975F6D2E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6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85" name="Rectangle 89">
              <a:extLst>
                <a:ext uri="{FF2B5EF4-FFF2-40B4-BE49-F238E27FC236}">
                  <a16:creationId xmlns:a16="http://schemas.microsoft.com/office/drawing/2014/main" id="{22778E08-088F-4768-A49F-E0F3F7630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3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86" name="Rectangle 90">
              <a:extLst>
                <a:ext uri="{FF2B5EF4-FFF2-40B4-BE49-F238E27FC236}">
                  <a16:creationId xmlns:a16="http://schemas.microsoft.com/office/drawing/2014/main" id="{9EA95510-432B-4910-98A0-4614E8010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3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87" name="Rectangle 91">
              <a:extLst>
                <a:ext uri="{FF2B5EF4-FFF2-40B4-BE49-F238E27FC236}">
                  <a16:creationId xmlns:a16="http://schemas.microsoft.com/office/drawing/2014/main" id="{E4013201-BAD4-427F-A715-0DC2D7B63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3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88" name="Rectangle 92">
              <a:extLst>
                <a:ext uri="{FF2B5EF4-FFF2-40B4-BE49-F238E27FC236}">
                  <a16:creationId xmlns:a16="http://schemas.microsoft.com/office/drawing/2014/main" id="{A5D5099E-1EC4-4399-974E-386183F91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23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89" name="Rectangle 93">
              <a:extLst>
                <a:ext uri="{FF2B5EF4-FFF2-40B4-BE49-F238E27FC236}">
                  <a16:creationId xmlns:a16="http://schemas.microsoft.com/office/drawing/2014/main" id="{38DDBEDA-1DAF-46C6-AD1B-365654DAF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3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90" name="Rectangle 94">
              <a:extLst>
                <a:ext uri="{FF2B5EF4-FFF2-40B4-BE49-F238E27FC236}">
                  <a16:creationId xmlns:a16="http://schemas.microsoft.com/office/drawing/2014/main" id="{E00C7C9D-963E-4BBA-A785-54EC56070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23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91" name="Rectangle 95">
              <a:extLst>
                <a:ext uri="{FF2B5EF4-FFF2-40B4-BE49-F238E27FC236}">
                  <a16:creationId xmlns:a16="http://schemas.microsoft.com/office/drawing/2014/main" id="{3604D317-7CF7-4895-B922-C70206594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3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92" name="Rectangle 96">
              <a:extLst>
                <a:ext uri="{FF2B5EF4-FFF2-40B4-BE49-F238E27FC236}">
                  <a16:creationId xmlns:a16="http://schemas.microsoft.com/office/drawing/2014/main" id="{6FEBF16F-5E6F-4AED-BC75-33CC194E5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23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93" name="Rectangle 97">
              <a:extLst>
                <a:ext uri="{FF2B5EF4-FFF2-40B4-BE49-F238E27FC236}">
                  <a16:creationId xmlns:a16="http://schemas.microsoft.com/office/drawing/2014/main" id="{BA2462DF-C3C2-4A49-B106-3D8740976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3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94" name="Rectangle 98">
              <a:extLst>
                <a:ext uri="{FF2B5EF4-FFF2-40B4-BE49-F238E27FC236}">
                  <a16:creationId xmlns:a16="http://schemas.microsoft.com/office/drawing/2014/main" id="{17DEDC78-081D-454B-9408-6C7238016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3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95" name="Rectangle 99">
              <a:extLst>
                <a:ext uri="{FF2B5EF4-FFF2-40B4-BE49-F238E27FC236}">
                  <a16:creationId xmlns:a16="http://schemas.microsoft.com/office/drawing/2014/main" id="{8C3CA090-BB87-49ED-B2E3-4FF19B470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1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96" name="Rectangle 100">
              <a:extLst>
                <a:ext uri="{FF2B5EF4-FFF2-40B4-BE49-F238E27FC236}">
                  <a16:creationId xmlns:a16="http://schemas.microsoft.com/office/drawing/2014/main" id="{02412A61-2854-406A-BD42-314A344CF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1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97" name="Rectangle 101">
              <a:extLst>
                <a:ext uri="{FF2B5EF4-FFF2-40B4-BE49-F238E27FC236}">
                  <a16:creationId xmlns:a16="http://schemas.microsoft.com/office/drawing/2014/main" id="{237D589C-ABBD-4F2B-B5E3-10EEA65CD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125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98" name="Rectangle 102">
              <a:extLst>
                <a:ext uri="{FF2B5EF4-FFF2-40B4-BE49-F238E27FC236}">
                  <a16:creationId xmlns:a16="http://schemas.microsoft.com/office/drawing/2014/main" id="{C8EBCC53-AC6C-4D9D-A266-EBEB585BD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21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199" name="Rectangle 103">
              <a:extLst>
                <a:ext uri="{FF2B5EF4-FFF2-40B4-BE49-F238E27FC236}">
                  <a16:creationId xmlns:a16="http://schemas.microsoft.com/office/drawing/2014/main" id="{16EF4CFE-4954-4DDF-9817-CE0500FA2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1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00" name="Rectangle 104">
              <a:extLst>
                <a:ext uri="{FF2B5EF4-FFF2-40B4-BE49-F238E27FC236}">
                  <a16:creationId xmlns:a16="http://schemas.microsoft.com/office/drawing/2014/main" id="{AAA3BF7D-A6D4-489E-BBEB-920F021D1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21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01" name="Rectangle 105">
              <a:extLst>
                <a:ext uri="{FF2B5EF4-FFF2-40B4-BE49-F238E27FC236}">
                  <a16:creationId xmlns:a16="http://schemas.microsoft.com/office/drawing/2014/main" id="{990852C6-968A-49B9-9BA0-083CE45A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1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02" name="Rectangle 106">
              <a:extLst>
                <a:ext uri="{FF2B5EF4-FFF2-40B4-BE49-F238E27FC236}">
                  <a16:creationId xmlns:a16="http://schemas.microsoft.com/office/drawing/2014/main" id="{18784309-F3EC-421F-8199-F3F24B9DC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2125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03" name="Rectangle 107">
              <a:extLst>
                <a:ext uri="{FF2B5EF4-FFF2-40B4-BE49-F238E27FC236}">
                  <a16:creationId xmlns:a16="http://schemas.microsoft.com/office/drawing/2014/main" id="{0D0477C9-75AB-4B30-8794-E8DEBEEB3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1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04" name="Rectangle 108">
              <a:extLst>
                <a:ext uri="{FF2B5EF4-FFF2-40B4-BE49-F238E27FC236}">
                  <a16:creationId xmlns:a16="http://schemas.microsoft.com/office/drawing/2014/main" id="{8633C7B8-809D-475E-90D4-1CFA9B183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12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05" name="Rectangle 109">
              <a:extLst>
                <a:ext uri="{FF2B5EF4-FFF2-40B4-BE49-F238E27FC236}">
                  <a16:creationId xmlns:a16="http://schemas.microsoft.com/office/drawing/2014/main" id="{5987E18A-05C9-4F11-80F4-F6FEAAA92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8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06" name="Rectangle 110">
              <a:extLst>
                <a:ext uri="{FF2B5EF4-FFF2-40B4-BE49-F238E27FC236}">
                  <a16:creationId xmlns:a16="http://schemas.microsoft.com/office/drawing/2014/main" id="{BE6FD539-45D5-4A5E-A6FD-49B490F59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18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07" name="Rectangle 111">
              <a:extLst>
                <a:ext uri="{FF2B5EF4-FFF2-40B4-BE49-F238E27FC236}">
                  <a16:creationId xmlns:a16="http://schemas.microsoft.com/office/drawing/2014/main" id="{20AB81BC-B8E1-4B8F-8C39-E0FC9BD6E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1883"/>
              <a:ext cx="239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08" name="Rectangle 112">
              <a:extLst>
                <a:ext uri="{FF2B5EF4-FFF2-40B4-BE49-F238E27FC236}">
                  <a16:creationId xmlns:a16="http://schemas.microsoft.com/office/drawing/2014/main" id="{E0E17548-315E-42D8-9662-C24F46B17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18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09" name="Rectangle 113">
              <a:extLst>
                <a:ext uri="{FF2B5EF4-FFF2-40B4-BE49-F238E27FC236}">
                  <a16:creationId xmlns:a16="http://schemas.microsoft.com/office/drawing/2014/main" id="{D73D74CD-B922-401C-B7DF-9EBB6A983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18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10" name="Rectangle 114">
              <a:extLst>
                <a:ext uri="{FF2B5EF4-FFF2-40B4-BE49-F238E27FC236}">
                  <a16:creationId xmlns:a16="http://schemas.microsoft.com/office/drawing/2014/main" id="{86FE9FD5-5FED-41AE-BE61-54ADD7D37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18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11" name="Rectangle 115">
              <a:extLst>
                <a:ext uri="{FF2B5EF4-FFF2-40B4-BE49-F238E27FC236}">
                  <a16:creationId xmlns:a16="http://schemas.microsoft.com/office/drawing/2014/main" id="{25DF05FD-C20D-4D46-B7E3-880296FFA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8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12" name="Rectangle 116">
              <a:extLst>
                <a:ext uri="{FF2B5EF4-FFF2-40B4-BE49-F238E27FC236}">
                  <a16:creationId xmlns:a16="http://schemas.microsoft.com/office/drawing/2014/main" id="{87E796D3-96A6-4EB5-9AAE-82BEC0F72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1883"/>
              <a:ext cx="239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13" name="Rectangle 117">
              <a:extLst>
                <a:ext uri="{FF2B5EF4-FFF2-40B4-BE49-F238E27FC236}">
                  <a16:creationId xmlns:a16="http://schemas.microsoft.com/office/drawing/2014/main" id="{5D555B7E-8B4A-49E4-A207-75DE38054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18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14" name="Rectangle 118">
              <a:extLst>
                <a:ext uri="{FF2B5EF4-FFF2-40B4-BE49-F238E27FC236}">
                  <a16:creationId xmlns:a16="http://schemas.microsoft.com/office/drawing/2014/main" id="{B6461FA9-D830-44DA-BE27-315AFBFF9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188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15" name="Rectangle 119">
              <a:extLst>
                <a:ext uri="{FF2B5EF4-FFF2-40B4-BE49-F238E27FC236}">
                  <a16:creationId xmlns:a16="http://schemas.microsoft.com/office/drawing/2014/main" id="{D0C895CD-4564-4883-B604-6AF8F1D5A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16" name="Rectangle 120">
              <a:extLst>
                <a:ext uri="{FF2B5EF4-FFF2-40B4-BE49-F238E27FC236}">
                  <a16:creationId xmlns:a16="http://schemas.microsoft.com/office/drawing/2014/main" id="{5639C23B-773D-4DFB-A288-7AE5E48D3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17" name="Rectangle 121">
              <a:extLst>
                <a:ext uri="{FF2B5EF4-FFF2-40B4-BE49-F238E27FC236}">
                  <a16:creationId xmlns:a16="http://schemas.microsoft.com/office/drawing/2014/main" id="{94D1D75B-EB37-4F14-B5DF-4B546B9DD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16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18" name="Rectangle 122">
              <a:extLst>
                <a:ext uri="{FF2B5EF4-FFF2-40B4-BE49-F238E27FC236}">
                  <a16:creationId xmlns:a16="http://schemas.microsoft.com/office/drawing/2014/main" id="{CBF649C8-ED05-4294-91F1-3C916CD19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19" name="Rectangle 123">
              <a:extLst>
                <a:ext uri="{FF2B5EF4-FFF2-40B4-BE49-F238E27FC236}">
                  <a16:creationId xmlns:a16="http://schemas.microsoft.com/office/drawing/2014/main" id="{03E34746-DA55-4CA6-A00A-1CDDB0D981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20" name="Rectangle 124">
              <a:extLst>
                <a:ext uri="{FF2B5EF4-FFF2-40B4-BE49-F238E27FC236}">
                  <a16:creationId xmlns:a16="http://schemas.microsoft.com/office/drawing/2014/main" id="{59E849C5-EC55-4336-944D-027D0F5F5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21" name="Rectangle 125">
              <a:extLst>
                <a:ext uri="{FF2B5EF4-FFF2-40B4-BE49-F238E27FC236}">
                  <a16:creationId xmlns:a16="http://schemas.microsoft.com/office/drawing/2014/main" id="{15BDDDA1-B1D2-47A8-892C-5087D974B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22" name="Rectangle 126">
              <a:extLst>
                <a:ext uri="{FF2B5EF4-FFF2-40B4-BE49-F238E27FC236}">
                  <a16:creationId xmlns:a16="http://schemas.microsoft.com/office/drawing/2014/main" id="{8DD61C78-9153-434C-BFEE-901159D02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16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23" name="Rectangle 127">
              <a:extLst>
                <a:ext uri="{FF2B5EF4-FFF2-40B4-BE49-F238E27FC236}">
                  <a16:creationId xmlns:a16="http://schemas.microsoft.com/office/drawing/2014/main" id="{799164AA-837D-443E-B465-AABAEEC6C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24" name="Rectangle 128">
              <a:extLst>
                <a:ext uri="{FF2B5EF4-FFF2-40B4-BE49-F238E27FC236}">
                  <a16:creationId xmlns:a16="http://schemas.microsoft.com/office/drawing/2014/main" id="{C17E76C9-ED3F-44E4-9B80-974B118E3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25" name="Rectangle 129">
              <a:extLst>
                <a:ext uri="{FF2B5EF4-FFF2-40B4-BE49-F238E27FC236}">
                  <a16:creationId xmlns:a16="http://schemas.microsoft.com/office/drawing/2014/main" id="{B80DFEB2-158B-4C01-B9C1-C7E7E7094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26" name="Rectangle 130">
              <a:extLst>
                <a:ext uri="{FF2B5EF4-FFF2-40B4-BE49-F238E27FC236}">
                  <a16:creationId xmlns:a16="http://schemas.microsoft.com/office/drawing/2014/main" id="{CFE17319-50C1-44DA-8AF8-D8BC9696F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27" name="Rectangle 131">
              <a:extLst>
                <a:ext uri="{FF2B5EF4-FFF2-40B4-BE49-F238E27FC236}">
                  <a16:creationId xmlns:a16="http://schemas.microsoft.com/office/drawing/2014/main" id="{529FC83A-7B3B-44B1-AD19-646245B53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14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28" name="Rectangle 132">
              <a:extLst>
                <a:ext uri="{FF2B5EF4-FFF2-40B4-BE49-F238E27FC236}">
                  <a16:creationId xmlns:a16="http://schemas.microsoft.com/office/drawing/2014/main" id="{4C735963-7BEA-4F34-A471-8D63E2136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29" name="Rectangle 133">
              <a:extLst>
                <a:ext uri="{FF2B5EF4-FFF2-40B4-BE49-F238E27FC236}">
                  <a16:creationId xmlns:a16="http://schemas.microsoft.com/office/drawing/2014/main" id="{75B790E7-BCBC-401D-94DB-B3EF6E482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30" name="Rectangle 134">
              <a:extLst>
                <a:ext uri="{FF2B5EF4-FFF2-40B4-BE49-F238E27FC236}">
                  <a16:creationId xmlns:a16="http://schemas.microsoft.com/office/drawing/2014/main" id="{A422D610-EC5E-4D6E-86ED-10E40B46A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31" name="Rectangle 135">
              <a:extLst>
                <a:ext uri="{FF2B5EF4-FFF2-40B4-BE49-F238E27FC236}">
                  <a16:creationId xmlns:a16="http://schemas.microsoft.com/office/drawing/2014/main" id="{2557E7E7-EEAA-4D09-B6BE-59691E42C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32" name="Rectangle 136">
              <a:extLst>
                <a:ext uri="{FF2B5EF4-FFF2-40B4-BE49-F238E27FC236}">
                  <a16:creationId xmlns:a16="http://schemas.microsoft.com/office/drawing/2014/main" id="{EAD2B0E7-2876-488A-B471-81457ADD6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14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33" name="Rectangle 137">
              <a:extLst>
                <a:ext uri="{FF2B5EF4-FFF2-40B4-BE49-F238E27FC236}">
                  <a16:creationId xmlns:a16="http://schemas.microsoft.com/office/drawing/2014/main" id="{638A5380-CE4E-454C-BB83-D71DC4F53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34" name="Rectangle 138">
              <a:extLst>
                <a:ext uri="{FF2B5EF4-FFF2-40B4-BE49-F238E27FC236}">
                  <a16:creationId xmlns:a16="http://schemas.microsoft.com/office/drawing/2014/main" id="{4596A6B0-32F5-4178-83D8-E8F803553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35" name="Line 139">
              <a:extLst>
                <a:ext uri="{FF2B5EF4-FFF2-40B4-BE49-F238E27FC236}">
                  <a16:creationId xmlns:a16="http://schemas.microsoft.com/office/drawing/2014/main" id="{6931D532-1A8A-4DE1-9501-2BDDA8CC92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4" y="3804"/>
              <a:ext cx="2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36" name="Line 140">
              <a:extLst>
                <a:ext uri="{FF2B5EF4-FFF2-40B4-BE49-F238E27FC236}">
                  <a16:creationId xmlns:a16="http://schemas.microsoft.com/office/drawing/2014/main" id="{0F67CB46-8D22-412E-8F8A-83EAF80AEE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4" y="1404"/>
              <a:ext cx="0" cy="2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37" name="Oval 141">
              <a:extLst>
                <a:ext uri="{FF2B5EF4-FFF2-40B4-BE49-F238E27FC236}">
                  <a16:creationId xmlns:a16="http://schemas.microsoft.com/office/drawing/2014/main" id="{C939F71E-5471-474B-8D73-6655D8883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989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38" name="Oval 142">
              <a:extLst>
                <a:ext uri="{FF2B5EF4-FFF2-40B4-BE49-F238E27FC236}">
                  <a16:creationId xmlns:a16="http://schemas.microsoft.com/office/drawing/2014/main" id="{824B10B3-1BCF-4EEC-AD07-4A193C8CC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" y="3325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39" name="Rectangle 143">
              <a:extLst>
                <a:ext uri="{FF2B5EF4-FFF2-40B4-BE49-F238E27FC236}">
                  <a16:creationId xmlns:a16="http://schemas.microsoft.com/office/drawing/2014/main" id="{3D2A27A6-100F-44F4-910D-5AC7A4F32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2" y="1708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40" name="Rectangle 144">
              <a:extLst>
                <a:ext uri="{FF2B5EF4-FFF2-40B4-BE49-F238E27FC236}">
                  <a16:creationId xmlns:a16="http://schemas.microsoft.com/office/drawing/2014/main" id="{87CD274D-6913-4F8F-837D-93E7E20A2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" y="2125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41" name="Rectangle 145">
              <a:extLst>
                <a:ext uri="{FF2B5EF4-FFF2-40B4-BE49-F238E27FC236}">
                  <a16:creationId xmlns:a16="http://schemas.microsoft.com/office/drawing/2014/main" id="{EDD53B83-7946-46CF-A824-E9EB96F0A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6" y="1547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42" name="Rectangle 146">
              <a:extLst>
                <a:ext uri="{FF2B5EF4-FFF2-40B4-BE49-F238E27FC236}">
                  <a16:creationId xmlns:a16="http://schemas.microsoft.com/office/drawing/2014/main" id="{A8FB6717-552C-4FA0-A1AF-A4508A752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2172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43" name="Rectangle 147">
              <a:extLst>
                <a:ext uri="{FF2B5EF4-FFF2-40B4-BE49-F238E27FC236}">
                  <a16:creationId xmlns:a16="http://schemas.microsoft.com/office/drawing/2014/main" id="{5E4C8DBA-1A80-4566-B8CD-1397D8C74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5" y="2695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44" name="Oval 148">
              <a:extLst>
                <a:ext uri="{FF2B5EF4-FFF2-40B4-BE49-F238E27FC236}">
                  <a16:creationId xmlns:a16="http://schemas.microsoft.com/office/drawing/2014/main" id="{7BF55EAA-A6A4-49B7-B1E6-08CE8EE9A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7" y="2591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45" name="Oval 149">
              <a:extLst>
                <a:ext uri="{FF2B5EF4-FFF2-40B4-BE49-F238E27FC236}">
                  <a16:creationId xmlns:a16="http://schemas.microsoft.com/office/drawing/2014/main" id="{9F24492B-B233-49C0-B37F-E9CB32DA9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3515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46" name="Oval 150">
              <a:extLst>
                <a:ext uri="{FF2B5EF4-FFF2-40B4-BE49-F238E27FC236}">
                  <a16:creationId xmlns:a16="http://schemas.microsoft.com/office/drawing/2014/main" id="{47514868-9622-4238-ADF9-E106EBD37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" y="2651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47" name="Oval 151">
              <a:extLst>
                <a:ext uri="{FF2B5EF4-FFF2-40B4-BE49-F238E27FC236}">
                  <a16:creationId xmlns:a16="http://schemas.microsoft.com/office/drawing/2014/main" id="{A1AFF1AA-8805-429F-B7E0-7BE75B965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" y="2940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48" name="Oval 152">
              <a:extLst>
                <a:ext uri="{FF2B5EF4-FFF2-40B4-BE49-F238E27FC236}">
                  <a16:creationId xmlns:a16="http://schemas.microsoft.com/office/drawing/2014/main" id="{7DE27CEF-A638-4E25-AAFE-82920EE61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" y="3228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49" name="Oval 153">
              <a:extLst>
                <a:ext uri="{FF2B5EF4-FFF2-40B4-BE49-F238E27FC236}">
                  <a16:creationId xmlns:a16="http://schemas.microsoft.com/office/drawing/2014/main" id="{EFD4F663-F0C7-4F00-A153-C81C14630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7" y="3419"/>
              <a:ext cx="97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50" name="Oval 154">
              <a:extLst>
                <a:ext uri="{FF2B5EF4-FFF2-40B4-BE49-F238E27FC236}">
                  <a16:creationId xmlns:a16="http://schemas.microsoft.com/office/drawing/2014/main" id="{0B42099B-9368-4381-9196-2642580AC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2940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51" name="Oval 155">
              <a:extLst>
                <a:ext uri="{FF2B5EF4-FFF2-40B4-BE49-F238E27FC236}">
                  <a16:creationId xmlns:a16="http://schemas.microsoft.com/office/drawing/2014/main" id="{3451AA77-13E5-40F5-AE6C-936B50ECF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6" y="2412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52" name="Oval 156">
              <a:extLst>
                <a:ext uri="{FF2B5EF4-FFF2-40B4-BE49-F238E27FC236}">
                  <a16:creationId xmlns:a16="http://schemas.microsoft.com/office/drawing/2014/main" id="{53716134-EB7D-4551-A70A-23970648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" y="2353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53" name="Oval 157">
              <a:extLst>
                <a:ext uri="{FF2B5EF4-FFF2-40B4-BE49-F238E27FC236}">
                  <a16:creationId xmlns:a16="http://schemas.microsoft.com/office/drawing/2014/main" id="{D050F427-C77D-422D-ABEC-C9276E569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" y="2893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54" name="Oval 158">
              <a:extLst>
                <a:ext uri="{FF2B5EF4-FFF2-40B4-BE49-F238E27FC236}">
                  <a16:creationId xmlns:a16="http://schemas.microsoft.com/office/drawing/2014/main" id="{4ADEC9C0-BAC0-4F8F-B8D3-53831A626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844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55" name="Oval 159">
              <a:extLst>
                <a:ext uri="{FF2B5EF4-FFF2-40B4-BE49-F238E27FC236}">
                  <a16:creationId xmlns:a16="http://schemas.microsoft.com/office/drawing/2014/main" id="{B02A2357-6B30-4A9A-804D-8DD873F55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3180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56" name="Oval 160">
              <a:extLst>
                <a:ext uri="{FF2B5EF4-FFF2-40B4-BE49-F238E27FC236}">
                  <a16:creationId xmlns:a16="http://schemas.microsoft.com/office/drawing/2014/main" id="{09888E00-563F-403D-908D-EC50AC42F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" y="3132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57" name="Oval 161">
              <a:extLst>
                <a:ext uri="{FF2B5EF4-FFF2-40B4-BE49-F238E27FC236}">
                  <a16:creationId xmlns:a16="http://schemas.microsoft.com/office/drawing/2014/main" id="{CEE34E3F-9FD9-40B5-8410-36CFE62A0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2076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58" name="Oval 162">
              <a:extLst>
                <a:ext uri="{FF2B5EF4-FFF2-40B4-BE49-F238E27FC236}">
                  <a16:creationId xmlns:a16="http://schemas.microsoft.com/office/drawing/2014/main" id="{FF519D88-870B-4EC6-8A2D-10BC0318E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0" y="2747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59" name="Oval 163">
              <a:extLst>
                <a:ext uri="{FF2B5EF4-FFF2-40B4-BE49-F238E27FC236}">
                  <a16:creationId xmlns:a16="http://schemas.microsoft.com/office/drawing/2014/main" id="{2880BC8A-7EE2-4AD5-8F68-4F6A5B4D4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" y="3083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60" name="Rectangle 164">
              <a:extLst>
                <a:ext uri="{FF2B5EF4-FFF2-40B4-BE49-F238E27FC236}">
                  <a16:creationId xmlns:a16="http://schemas.microsoft.com/office/drawing/2014/main" id="{E751F6E2-BAAF-422B-8C64-B46DD09BE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8" y="2028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61" name="Rectangle 165">
              <a:extLst>
                <a:ext uri="{FF2B5EF4-FFF2-40B4-BE49-F238E27FC236}">
                  <a16:creationId xmlns:a16="http://schemas.microsoft.com/office/drawing/2014/main" id="{4E9D5119-5007-4A89-AA32-3F13BA414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" y="2219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62" name="Rectangle 166">
              <a:extLst>
                <a:ext uri="{FF2B5EF4-FFF2-40B4-BE49-F238E27FC236}">
                  <a16:creationId xmlns:a16="http://schemas.microsoft.com/office/drawing/2014/main" id="{369FDAFA-B4E0-4A75-BDFC-328CCDDE2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7" y="1980"/>
              <a:ext cx="97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63" name="Rectangle 167">
              <a:extLst>
                <a:ext uri="{FF2B5EF4-FFF2-40B4-BE49-F238E27FC236}">
                  <a16:creationId xmlns:a16="http://schemas.microsoft.com/office/drawing/2014/main" id="{80871280-3F0E-4A02-8825-EEE6AFEB0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7" y="2268"/>
              <a:ext cx="97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64" name="Rectangle 168">
              <a:extLst>
                <a:ext uri="{FF2B5EF4-FFF2-40B4-BE49-F238E27FC236}">
                  <a16:creationId xmlns:a16="http://schemas.microsoft.com/office/drawing/2014/main" id="{1C5F019E-4489-4AB7-9C78-D3AB64ECE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1883"/>
              <a:ext cx="97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65" name="Rectangle 169">
              <a:extLst>
                <a:ext uri="{FF2B5EF4-FFF2-40B4-BE49-F238E27FC236}">
                  <a16:creationId xmlns:a16="http://schemas.microsoft.com/office/drawing/2014/main" id="{8E93B73A-9C25-4FA6-943A-52F4531B0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" y="2028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66" name="Rectangle 170">
              <a:extLst>
                <a:ext uri="{FF2B5EF4-FFF2-40B4-BE49-F238E27FC236}">
                  <a16:creationId xmlns:a16="http://schemas.microsoft.com/office/drawing/2014/main" id="{BB359BC5-340F-4B31-8AD8-0C141289D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7" y="1451"/>
              <a:ext cx="97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67" name="Rectangle 171">
              <a:extLst>
                <a:ext uri="{FF2B5EF4-FFF2-40B4-BE49-F238E27FC236}">
                  <a16:creationId xmlns:a16="http://schemas.microsoft.com/office/drawing/2014/main" id="{F17360D7-1FE5-4796-BF38-0125069EF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" y="1404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68" name="Rectangle 172">
              <a:extLst>
                <a:ext uri="{FF2B5EF4-FFF2-40B4-BE49-F238E27FC236}">
                  <a16:creationId xmlns:a16="http://schemas.microsoft.com/office/drawing/2014/main" id="{D3A61D33-87CA-4524-B3B2-C510A32B7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9" y="1715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69" name="Rectangle 173">
              <a:extLst>
                <a:ext uri="{FF2B5EF4-FFF2-40B4-BE49-F238E27FC236}">
                  <a16:creationId xmlns:a16="http://schemas.microsoft.com/office/drawing/2014/main" id="{1975E775-9A8E-4C65-AC6A-0B556D4A2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" y="2364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70" name="Rectangle 174">
              <a:extLst>
                <a:ext uri="{FF2B5EF4-FFF2-40B4-BE49-F238E27FC236}">
                  <a16:creationId xmlns:a16="http://schemas.microsoft.com/office/drawing/2014/main" id="{956768BF-C90F-4C7F-A110-13879D670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1740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71" name="Rectangle 175">
              <a:extLst>
                <a:ext uri="{FF2B5EF4-FFF2-40B4-BE49-F238E27FC236}">
                  <a16:creationId xmlns:a16="http://schemas.microsoft.com/office/drawing/2014/main" id="{5920E700-0A68-4406-907E-5392DE1EB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5" y="1836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72" name="Rectangle 176">
              <a:extLst>
                <a:ext uri="{FF2B5EF4-FFF2-40B4-BE49-F238E27FC236}">
                  <a16:creationId xmlns:a16="http://schemas.microsoft.com/office/drawing/2014/main" id="{E6A94238-298A-4F57-ABF2-A57450A9E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" y="1932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73" name="Rectangle 177">
              <a:extLst>
                <a:ext uri="{FF2B5EF4-FFF2-40B4-BE49-F238E27FC236}">
                  <a16:creationId xmlns:a16="http://schemas.microsoft.com/office/drawing/2014/main" id="{02D1A757-642F-4D94-AA32-E9F3DDFB7C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" y="1883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74" name="Rectangle 178">
              <a:extLst>
                <a:ext uri="{FF2B5EF4-FFF2-40B4-BE49-F238E27FC236}">
                  <a16:creationId xmlns:a16="http://schemas.microsoft.com/office/drawing/2014/main" id="{4FFD48C0-3EEA-4CE4-8191-280ACBFC5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" y="2412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75" name="Rectangle 179">
              <a:extLst>
                <a:ext uri="{FF2B5EF4-FFF2-40B4-BE49-F238E27FC236}">
                  <a16:creationId xmlns:a16="http://schemas.microsoft.com/office/drawing/2014/main" id="{D41378AA-ABE9-4689-96B6-91B2F8083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461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76" name="Oval 180">
              <a:extLst>
                <a:ext uri="{FF2B5EF4-FFF2-40B4-BE49-F238E27FC236}">
                  <a16:creationId xmlns:a16="http://schemas.microsoft.com/office/drawing/2014/main" id="{4C4C33EC-755E-4EC0-A90C-09950ABBA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993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77" name="Oval 181">
              <a:extLst>
                <a:ext uri="{FF2B5EF4-FFF2-40B4-BE49-F238E27FC236}">
                  <a16:creationId xmlns:a16="http://schemas.microsoft.com/office/drawing/2014/main" id="{A5BDC826-D30C-41DE-B0C6-AECA25F129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0" y="2599"/>
              <a:ext cx="97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78" name="Oval 182">
              <a:extLst>
                <a:ext uri="{FF2B5EF4-FFF2-40B4-BE49-F238E27FC236}">
                  <a16:creationId xmlns:a16="http://schemas.microsoft.com/office/drawing/2014/main" id="{EEA8E6CB-A1DD-4D55-8D86-BFE61C0B1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6" y="2806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79" name="Oval 183">
              <a:extLst>
                <a:ext uri="{FF2B5EF4-FFF2-40B4-BE49-F238E27FC236}">
                  <a16:creationId xmlns:a16="http://schemas.microsoft.com/office/drawing/2014/main" id="{33017DEC-E077-4594-A140-E5A474EA1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2807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80" name="Oval 184">
              <a:extLst>
                <a:ext uri="{FF2B5EF4-FFF2-40B4-BE49-F238E27FC236}">
                  <a16:creationId xmlns:a16="http://schemas.microsoft.com/office/drawing/2014/main" id="{B7F76BF7-1068-4805-B4DA-7AC7B630C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" y="3157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81" name="Oval 185">
              <a:extLst>
                <a:ext uri="{FF2B5EF4-FFF2-40B4-BE49-F238E27FC236}">
                  <a16:creationId xmlns:a16="http://schemas.microsoft.com/office/drawing/2014/main" id="{7E5F8467-6974-4FA9-87D0-D2CD3ED3A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8" y="2894"/>
              <a:ext cx="97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82" name="Oval 186">
              <a:extLst>
                <a:ext uri="{FF2B5EF4-FFF2-40B4-BE49-F238E27FC236}">
                  <a16:creationId xmlns:a16="http://schemas.microsoft.com/office/drawing/2014/main" id="{96512299-9DB6-4085-994B-CB65E08C1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3400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83" name="Oval 187">
              <a:extLst>
                <a:ext uri="{FF2B5EF4-FFF2-40B4-BE49-F238E27FC236}">
                  <a16:creationId xmlns:a16="http://schemas.microsoft.com/office/drawing/2014/main" id="{D6346EEB-557D-4D80-BACB-C63F1119E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2743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84" name="Oval 188">
              <a:extLst>
                <a:ext uri="{FF2B5EF4-FFF2-40B4-BE49-F238E27FC236}">
                  <a16:creationId xmlns:a16="http://schemas.microsoft.com/office/drawing/2014/main" id="{B446EB92-AA2B-4C54-BCFC-9FF62C5CA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3" y="3282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85" name="Oval 189">
              <a:extLst>
                <a:ext uri="{FF2B5EF4-FFF2-40B4-BE49-F238E27FC236}">
                  <a16:creationId xmlns:a16="http://schemas.microsoft.com/office/drawing/2014/main" id="{449B3864-4DE8-4FDD-B569-C54A8B497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6" y="3673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86" name="Rectangle 190">
              <a:extLst>
                <a:ext uri="{FF2B5EF4-FFF2-40B4-BE49-F238E27FC236}">
                  <a16:creationId xmlns:a16="http://schemas.microsoft.com/office/drawing/2014/main" id="{9A3B52C4-59B6-4268-AB63-6AEBD4060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7" y="2293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87" name="Rectangle 191">
              <a:extLst>
                <a:ext uri="{FF2B5EF4-FFF2-40B4-BE49-F238E27FC236}">
                  <a16:creationId xmlns:a16="http://schemas.microsoft.com/office/drawing/2014/main" id="{5C85315A-5E1D-4C3A-9B6B-D603CEFB4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" y="1682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88" name="Rectangle 192">
              <a:extLst>
                <a:ext uri="{FF2B5EF4-FFF2-40B4-BE49-F238E27FC236}">
                  <a16:creationId xmlns:a16="http://schemas.microsoft.com/office/drawing/2014/main" id="{A6E3A4CF-7E06-40C3-AB77-E105E7B84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2084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89" name="Rectangle 193">
              <a:extLst>
                <a:ext uri="{FF2B5EF4-FFF2-40B4-BE49-F238E27FC236}">
                  <a16:creationId xmlns:a16="http://schemas.microsoft.com/office/drawing/2014/main" id="{98E8F3DD-8737-4192-BE2B-3C5247667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566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90" name="Rectangle 194">
              <a:extLst>
                <a:ext uri="{FF2B5EF4-FFF2-40B4-BE49-F238E27FC236}">
                  <a16:creationId xmlns:a16="http://schemas.microsoft.com/office/drawing/2014/main" id="{7AB5D118-75E6-419C-87E2-C3E9446C3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" y="2058"/>
              <a:ext cx="96" cy="96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91" name="Oval 195">
              <a:extLst>
                <a:ext uri="{FF2B5EF4-FFF2-40B4-BE49-F238E27FC236}">
                  <a16:creationId xmlns:a16="http://schemas.microsoft.com/office/drawing/2014/main" id="{84762FE6-EECC-4F9E-BC73-D1CE7E900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" y="3620"/>
              <a:ext cx="102" cy="10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8134" name="Group 196">
            <a:extLst>
              <a:ext uri="{FF2B5EF4-FFF2-40B4-BE49-F238E27FC236}">
                <a16:creationId xmlns:a16="http://schemas.microsoft.com/office/drawing/2014/main" id="{EBC90069-F6D8-4644-A4A7-A84272E1EC10}"/>
              </a:ext>
            </a:extLst>
          </p:cNvPr>
          <p:cNvGrpSpPr>
            <a:grpSpLocks/>
          </p:cNvGrpSpPr>
          <p:nvPr/>
        </p:nvGrpSpPr>
        <p:grpSpPr bwMode="auto">
          <a:xfrm>
            <a:off x="3570289" y="1196975"/>
            <a:ext cx="7158037" cy="4445000"/>
            <a:chOff x="596" y="1208"/>
            <a:chExt cx="4509" cy="2800"/>
          </a:xfrm>
        </p:grpSpPr>
        <p:sp>
          <p:nvSpPr>
            <p:cNvPr id="772293" name="Rectangle 197">
              <a:extLst>
                <a:ext uri="{FF2B5EF4-FFF2-40B4-BE49-F238E27FC236}">
                  <a16:creationId xmlns:a16="http://schemas.microsoft.com/office/drawing/2014/main" id="{0E83B4DE-F1F2-4A51-ADAD-93FEE246C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" y="1208"/>
              <a:ext cx="4509" cy="2783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94" name="Rectangle 198">
              <a:extLst>
                <a:ext uri="{FF2B5EF4-FFF2-40B4-BE49-F238E27FC236}">
                  <a16:creationId xmlns:a16="http://schemas.microsoft.com/office/drawing/2014/main" id="{34F695A2-BC48-4416-99B3-B3C1838380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" y="3862"/>
              <a:ext cx="145" cy="136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95" name="Rectangle 199">
              <a:extLst>
                <a:ext uri="{FF2B5EF4-FFF2-40B4-BE49-F238E27FC236}">
                  <a16:creationId xmlns:a16="http://schemas.microsoft.com/office/drawing/2014/main" id="{7621E5FE-3E10-450D-9A27-8EA2A5C2A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854"/>
              <a:ext cx="145" cy="14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96" name="Rectangle 200">
              <a:extLst>
                <a:ext uri="{FF2B5EF4-FFF2-40B4-BE49-F238E27FC236}">
                  <a16:creationId xmlns:a16="http://schemas.microsoft.com/office/drawing/2014/main" id="{D8A740E6-E132-429E-849B-B19E998A8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9" y="3841"/>
              <a:ext cx="145" cy="15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97" name="Freeform 201">
              <a:extLst>
                <a:ext uri="{FF2B5EF4-FFF2-40B4-BE49-F238E27FC236}">
                  <a16:creationId xmlns:a16="http://schemas.microsoft.com/office/drawing/2014/main" id="{C8483030-83BE-4FCD-ABAB-25A7037F9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" y="3841"/>
              <a:ext cx="218" cy="15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0"/>
                </a:cxn>
                <a:cxn ang="0">
                  <a:pos x="170" y="0"/>
                </a:cxn>
                <a:cxn ang="0">
                  <a:pos x="170" y="122"/>
                </a:cxn>
              </a:cxnLst>
              <a:rect l="0" t="0" r="r" b="b"/>
              <a:pathLst>
                <a:path w="170" h="122">
                  <a:moveTo>
                    <a:pt x="0" y="16"/>
                  </a:moveTo>
                  <a:lnTo>
                    <a:pt x="0" y="0"/>
                  </a:lnTo>
                  <a:lnTo>
                    <a:pt x="170" y="0"/>
                  </a:lnTo>
                  <a:lnTo>
                    <a:pt x="170" y="12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98" name="Freeform 202">
              <a:extLst>
                <a:ext uri="{FF2B5EF4-FFF2-40B4-BE49-F238E27FC236}">
                  <a16:creationId xmlns:a16="http://schemas.microsoft.com/office/drawing/2014/main" id="{D6C0C4F1-ABE0-4304-A146-15C37A1B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" y="3841"/>
              <a:ext cx="220" cy="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1" y="0"/>
                </a:cxn>
                <a:cxn ang="0">
                  <a:pos x="171" y="122"/>
                </a:cxn>
              </a:cxnLst>
              <a:rect l="0" t="0" r="r" b="b"/>
              <a:pathLst>
                <a:path w="171" h="122">
                  <a:moveTo>
                    <a:pt x="0" y="0"/>
                  </a:moveTo>
                  <a:lnTo>
                    <a:pt x="171" y="0"/>
                  </a:lnTo>
                  <a:lnTo>
                    <a:pt x="171" y="12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299" name="Freeform 203">
              <a:extLst>
                <a:ext uri="{FF2B5EF4-FFF2-40B4-BE49-F238E27FC236}">
                  <a16:creationId xmlns:a16="http://schemas.microsoft.com/office/drawing/2014/main" id="{67F5CC5F-0A2B-4C1A-AB5F-7EAC134A5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" y="3841"/>
              <a:ext cx="254" cy="15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98" y="0"/>
                </a:cxn>
                <a:cxn ang="0">
                  <a:pos x="198" y="122"/>
                </a:cxn>
              </a:cxnLst>
              <a:rect l="0" t="0" r="r" b="b"/>
              <a:pathLst>
                <a:path w="198" h="122">
                  <a:moveTo>
                    <a:pt x="0" y="0"/>
                  </a:moveTo>
                  <a:lnTo>
                    <a:pt x="198" y="0"/>
                  </a:lnTo>
                  <a:lnTo>
                    <a:pt x="198" y="12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00" name="Rectangle 204">
              <a:extLst>
                <a:ext uri="{FF2B5EF4-FFF2-40B4-BE49-F238E27FC236}">
                  <a16:creationId xmlns:a16="http://schemas.microsoft.com/office/drawing/2014/main" id="{54EE1A89-D8AA-45D2-8D9B-D38ED0DCF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841"/>
              <a:ext cx="145" cy="15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01" name="Rectangle 205">
              <a:extLst>
                <a:ext uri="{FF2B5EF4-FFF2-40B4-BE49-F238E27FC236}">
                  <a16:creationId xmlns:a16="http://schemas.microsoft.com/office/drawing/2014/main" id="{8427344C-2651-49B3-9C8B-B606DF6E4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3827"/>
              <a:ext cx="145" cy="171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02" name="Rectangle 206">
              <a:extLst>
                <a:ext uri="{FF2B5EF4-FFF2-40B4-BE49-F238E27FC236}">
                  <a16:creationId xmlns:a16="http://schemas.microsoft.com/office/drawing/2014/main" id="{FCACD3B0-312E-4FC3-9429-9DFC8B537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3821"/>
              <a:ext cx="145" cy="177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03" name="Freeform 207">
              <a:extLst>
                <a:ext uri="{FF2B5EF4-FFF2-40B4-BE49-F238E27FC236}">
                  <a16:creationId xmlns:a16="http://schemas.microsoft.com/office/drawing/2014/main" id="{5E4DA4FF-64A3-47FD-8FB8-399F70D60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" y="3821"/>
              <a:ext cx="219" cy="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1" y="0"/>
                </a:cxn>
                <a:cxn ang="0">
                  <a:pos x="171" y="138"/>
                </a:cxn>
              </a:cxnLst>
              <a:rect l="0" t="0" r="r" b="b"/>
              <a:pathLst>
                <a:path w="171" h="138">
                  <a:moveTo>
                    <a:pt x="0" y="0"/>
                  </a:moveTo>
                  <a:lnTo>
                    <a:pt x="171" y="0"/>
                  </a:lnTo>
                  <a:lnTo>
                    <a:pt x="171" y="138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04" name="Freeform 208">
              <a:extLst>
                <a:ext uri="{FF2B5EF4-FFF2-40B4-BE49-F238E27FC236}">
                  <a16:creationId xmlns:a16="http://schemas.microsoft.com/office/drawing/2014/main" id="{B2AD775E-5F4E-42D1-BC7D-7CF65F948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4" y="3813"/>
              <a:ext cx="218" cy="185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0"/>
                </a:cxn>
                <a:cxn ang="0">
                  <a:pos x="170" y="0"/>
                </a:cxn>
                <a:cxn ang="0">
                  <a:pos x="170" y="22"/>
                </a:cxn>
              </a:cxnLst>
              <a:rect l="0" t="0" r="r" b="b"/>
              <a:pathLst>
                <a:path w="170" h="144">
                  <a:moveTo>
                    <a:pt x="0" y="144"/>
                  </a:moveTo>
                  <a:lnTo>
                    <a:pt x="0" y="0"/>
                  </a:lnTo>
                  <a:lnTo>
                    <a:pt x="170" y="0"/>
                  </a:lnTo>
                  <a:lnTo>
                    <a:pt x="170" y="2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05" name="Freeform 209">
              <a:extLst>
                <a:ext uri="{FF2B5EF4-FFF2-40B4-BE49-F238E27FC236}">
                  <a16:creationId xmlns:a16="http://schemas.microsoft.com/office/drawing/2014/main" id="{713993F0-FA45-42BE-A813-2D9FAFFC6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" y="3813"/>
              <a:ext cx="276" cy="18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0"/>
                </a:cxn>
                <a:cxn ang="0">
                  <a:pos x="215" y="0"/>
                </a:cxn>
                <a:cxn ang="0">
                  <a:pos x="215" y="144"/>
                </a:cxn>
              </a:cxnLst>
              <a:rect l="0" t="0" r="r" b="b"/>
              <a:pathLst>
                <a:path w="215" h="144">
                  <a:moveTo>
                    <a:pt x="0" y="22"/>
                  </a:moveTo>
                  <a:lnTo>
                    <a:pt x="0" y="0"/>
                  </a:lnTo>
                  <a:lnTo>
                    <a:pt x="215" y="0"/>
                  </a:lnTo>
                  <a:lnTo>
                    <a:pt x="215" y="144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06" name="Freeform 210">
              <a:extLst>
                <a:ext uri="{FF2B5EF4-FFF2-40B4-BE49-F238E27FC236}">
                  <a16:creationId xmlns:a16="http://schemas.microsoft.com/office/drawing/2014/main" id="{C25ECD50-95C9-4EC7-BF8F-9F9E14FE0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5" y="3800"/>
              <a:ext cx="328" cy="54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0" y="0"/>
                </a:cxn>
                <a:cxn ang="0">
                  <a:pos x="255" y="0"/>
                </a:cxn>
                <a:cxn ang="0">
                  <a:pos x="255" y="10"/>
                </a:cxn>
              </a:cxnLst>
              <a:rect l="0" t="0" r="r" b="b"/>
              <a:pathLst>
                <a:path w="255" h="42">
                  <a:moveTo>
                    <a:pt x="0" y="42"/>
                  </a:moveTo>
                  <a:lnTo>
                    <a:pt x="0" y="0"/>
                  </a:lnTo>
                  <a:lnTo>
                    <a:pt x="255" y="0"/>
                  </a:lnTo>
                  <a:lnTo>
                    <a:pt x="255" y="1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07" name="Freeform 211">
              <a:extLst>
                <a:ext uri="{FF2B5EF4-FFF2-40B4-BE49-F238E27FC236}">
                  <a16:creationId xmlns:a16="http://schemas.microsoft.com/office/drawing/2014/main" id="{C472E0C4-2275-4123-A9CA-06972085D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" y="3792"/>
              <a:ext cx="254" cy="206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0"/>
                </a:cxn>
                <a:cxn ang="0">
                  <a:pos x="198" y="0"/>
                </a:cxn>
                <a:cxn ang="0">
                  <a:pos x="198" y="160"/>
                </a:cxn>
              </a:cxnLst>
              <a:rect l="0" t="0" r="r" b="b"/>
              <a:pathLst>
                <a:path w="198" h="160">
                  <a:moveTo>
                    <a:pt x="0" y="38"/>
                  </a:moveTo>
                  <a:lnTo>
                    <a:pt x="0" y="0"/>
                  </a:lnTo>
                  <a:lnTo>
                    <a:pt x="198" y="0"/>
                  </a:lnTo>
                  <a:lnTo>
                    <a:pt x="198" y="16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08" name="Freeform 212">
              <a:extLst>
                <a:ext uri="{FF2B5EF4-FFF2-40B4-BE49-F238E27FC236}">
                  <a16:creationId xmlns:a16="http://schemas.microsoft.com/office/drawing/2014/main" id="{31CD3318-586D-41D9-99F2-2E4378572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" y="3786"/>
              <a:ext cx="254" cy="212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8" y="0"/>
                </a:cxn>
                <a:cxn ang="0">
                  <a:pos x="198" y="165"/>
                </a:cxn>
              </a:cxnLst>
              <a:rect l="0" t="0" r="r" b="b"/>
              <a:pathLst>
                <a:path w="198" h="165">
                  <a:moveTo>
                    <a:pt x="0" y="27"/>
                  </a:moveTo>
                  <a:lnTo>
                    <a:pt x="0" y="0"/>
                  </a:lnTo>
                  <a:lnTo>
                    <a:pt x="198" y="0"/>
                  </a:lnTo>
                  <a:lnTo>
                    <a:pt x="198" y="165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09" name="Freeform 213">
              <a:extLst>
                <a:ext uri="{FF2B5EF4-FFF2-40B4-BE49-F238E27FC236}">
                  <a16:creationId xmlns:a16="http://schemas.microsoft.com/office/drawing/2014/main" id="{FE6D5AC2-6384-46FB-BB14-642BCC76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6" y="3786"/>
              <a:ext cx="494" cy="212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0"/>
                </a:cxn>
                <a:cxn ang="0">
                  <a:pos x="385" y="0"/>
                </a:cxn>
                <a:cxn ang="0">
                  <a:pos x="385" y="165"/>
                </a:cxn>
              </a:cxnLst>
              <a:rect l="0" t="0" r="r" b="b"/>
              <a:pathLst>
                <a:path w="385" h="165">
                  <a:moveTo>
                    <a:pt x="0" y="11"/>
                  </a:moveTo>
                  <a:lnTo>
                    <a:pt x="0" y="0"/>
                  </a:lnTo>
                  <a:lnTo>
                    <a:pt x="385" y="0"/>
                  </a:lnTo>
                  <a:lnTo>
                    <a:pt x="385" y="165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10" name="Rectangle 214">
              <a:extLst>
                <a:ext uri="{FF2B5EF4-FFF2-40B4-BE49-F238E27FC236}">
                  <a16:creationId xmlns:a16="http://schemas.microsoft.com/office/drawing/2014/main" id="{1B231EC8-4088-4FE7-A1B1-84933E8AB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3773"/>
              <a:ext cx="698" cy="13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11" name="Rectangle 215">
              <a:extLst>
                <a:ext uri="{FF2B5EF4-FFF2-40B4-BE49-F238E27FC236}">
                  <a16:creationId xmlns:a16="http://schemas.microsoft.com/office/drawing/2014/main" id="{E7CDF7C8-491C-422E-AE57-952B24B91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3773"/>
              <a:ext cx="147" cy="225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12" name="Freeform 216">
              <a:extLst>
                <a:ext uri="{FF2B5EF4-FFF2-40B4-BE49-F238E27FC236}">
                  <a16:creationId xmlns:a16="http://schemas.microsoft.com/office/drawing/2014/main" id="{7975C244-D59E-4B36-9F04-0999B77D5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" y="3773"/>
              <a:ext cx="589" cy="4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0" y="0"/>
                </a:cxn>
                <a:cxn ang="0">
                  <a:pos x="459" y="0"/>
                </a:cxn>
                <a:cxn ang="0">
                  <a:pos x="459" y="15"/>
                </a:cxn>
              </a:cxnLst>
              <a:rect l="0" t="0" r="r" b="b"/>
              <a:pathLst>
                <a:path w="459" h="31">
                  <a:moveTo>
                    <a:pt x="0" y="31"/>
                  </a:moveTo>
                  <a:lnTo>
                    <a:pt x="0" y="0"/>
                  </a:lnTo>
                  <a:lnTo>
                    <a:pt x="459" y="0"/>
                  </a:lnTo>
                  <a:lnTo>
                    <a:pt x="459" y="15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13" name="Rectangle 217">
              <a:extLst>
                <a:ext uri="{FF2B5EF4-FFF2-40B4-BE49-F238E27FC236}">
                  <a16:creationId xmlns:a16="http://schemas.microsoft.com/office/drawing/2014/main" id="{8912A2A6-5525-45CA-8037-D7A0E9322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3" y="3753"/>
              <a:ext cx="698" cy="2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14" name="Freeform 218">
              <a:extLst>
                <a:ext uri="{FF2B5EF4-FFF2-40B4-BE49-F238E27FC236}">
                  <a16:creationId xmlns:a16="http://schemas.microsoft.com/office/drawing/2014/main" id="{DAD22668-9C89-4591-8724-FCBEF9627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" y="3704"/>
              <a:ext cx="218" cy="294"/>
            </a:xfrm>
            <a:custGeom>
              <a:avLst/>
              <a:gdLst/>
              <a:ahLst/>
              <a:cxnLst>
                <a:cxn ang="0">
                  <a:pos x="0" y="229"/>
                </a:cxn>
                <a:cxn ang="0">
                  <a:pos x="0" y="0"/>
                </a:cxn>
                <a:cxn ang="0">
                  <a:pos x="170" y="0"/>
                </a:cxn>
                <a:cxn ang="0">
                  <a:pos x="170" y="96"/>
                </a:cxn>
              </a:cxnLst>
              <a:rect l="0" t="0" r="r" b="b"/>
              <a:pathLst>
                <a:path w="170" h="229">
                  <a:moveTo>
                    <a:pt x="0" y="229"/>
                  </a:moveTo>
                  <a:lnTo>
                    <a:pt x="0" y="0"/>
                  </a:lnTo>
                  <a:lnTo>
                    <a:pt x="170" y="0"/>
                  </a:lnTo>
                  <a:lnTo>
                    <a:pt x="170" y="96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15" name="Freeform 219">
              <a:extLst>
                <a:ext uri="{FF2B5EF4-FFF2-40B4-BE49-F238E27FC236}">
                  <a16:creationId xmlns:a16="http://schemas.microsoft.com/office/drawing/2014/main" id="{237A49FF-25A8-44C9-A468-F888FF702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" y="3704"/>
              <a:ext cx="684" cy="69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0"/>
                </a:cxn>
                <a:cxn ang="0">
                  <a:pos x="533" y="0"/>
                </a:cxn>
              </a:cxnLst>
              <a:rect l="0" t="0" r="r" b="b"/>
              <a:pathLst>
                <a:path w="533" h="54">
                  <a:moveTo>
                    <a:pt x="0" y="54"/>
                  </a:moveTo>
                  <a:lnTo>
                    <a:pt x="0" y="0"/>
                  </a:lnTo>
                  <a:lnTo>
                    <a:pt x="533" y="0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16" name="Freeform 220">
              <a:extLst>
                <a:ext uri="{FF2B5EF4-FFF2-40B4-BE49-F238E27FC236}">
                  <a16:creationId xmlns:a16="http://schemas.microsoft.com/office/drawing/2014/main" id="{B851A5A3-E251-47CE-B32B-D148653F0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8" y="3656"/>
              <a:ext cx="668" cy="342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0" y="0"/>
                </a:cxn>
                <a:cxn ang="0">
                  <a:pos x="521" y="0"/>
                </a:cxn>
                <a:cxn ang="0">
                  <a:pos x="521" y="266"/>
                </a:cxn>
              </a:cxnLst>
              <a:rect l="0" t="0" r="r" b="b"/>
              <a:pathLst>
                <a:path w="521" h="266">
                  <a:moveTo>
                    <a:pt x="0" y="37"/>
                  </a:moveTo>
                  <a:lnTo>
                    <a:pt x="0" y="0"/>
                  </a:lnTo>
                  <a:lnTo>
                    <a:pt x="521" y="0"/>
                  </a:lnTo>
                  <a:lnTo>
                    <a:pt x="521" y="266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17" name="Freeform 221">
              <a:extLst>
                <a:ext uri="{FF2B5EF4-FFF2-40B4-BE49-F238E27FC236}">
                  <a16:creationId xmlns:a16="http://schemas.microsoft.com/office/drawing/2014/main" id="{C87CDFEF-BBB4-47E7-B99F-6C6B3F976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" y="3582"/>
              <a:ext cx="567" cy="416"/>
            </a:xfrm>
            <a:custGeom>
              <a:avLst/>
              <a:gdLst/>
              <a:ahLst/>
              <a:cxnLst>
                <a:cxn ang="0">
                  <a:pos x="0" y="133"/>
                </a:cxn>
                <a:cxn ang="0">
                  <a:pos x="0" y="0"/>
                </a:cxn>
                <a:cxn ang="0">
                  <a:pos x="442" y="0"/>
                </a:cxn>
                <a:cxn ang="0">
                  <a:pos x="442" y="324"/>
                </a:cxn>
              </a:cxnLst>
              <a:rect l="0" t="0" r="r" b="b"/>
              <a:pathLst>
                <a:path w="442" h="324">
                  <a:moveTo>
                    <a:pt x="0" y="133"/>
                  </a:moveTo>
                  <a:lnTo>
                    <a:pt x="0" y="0"/>
                  </a:lnTo>
                  <a:lnTo>
                    <a:pt x="442" y="0"/>
                  </a:lnTo>
                  <a:lnTo>
                    <a:pt x="442" y="324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18" name="Freeform 222">
              <a:extLst>
                <a:ext uri="{FF2B5EF4-FFF2-40B4-BE49-F238E27FC236}">
                  <a16:creationId xmlns:a16="http://schemas.microsoft.com/office/drawing/2014/main" id="{ED7C9B58-8194-437C-95F5-9A338B39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2" y="3506"/>
              <a:ext cx="480" cy="492"/>
            </a:xfrm>
            <a:custGeom>
              <a:avLst/>
              <a:gdLst/>
              <a:ahLst/>
              <a:cxnLst>
                <a:cxn ang="0">
                  <a:pos x="0" y="117"/>
                </a:cxn>
                <a:cxn ang="0">
                  <a:pos x="0" y="0"/>
                </a:cxn>
                <a:cxn ang="0">
                  <a:pos x="374" y="0"/>
                </a:cxn>
                <a:cxn ang="0">
                  <a:pos x="374" y="383"/>
                </a:cxn>
              </a:cxnLst>
              <a:rect l="0" t="0" r="r" b="b"/>
              <a:pathLst>
                <a:path w="374" h="383">
                  <a:moveTo>
                    <a:pt x="0" y="117"/>
                  </a:moveTo>
                  <a:lnTo>
                    <a:pt x="0" y="0"/>
                  </a:lnTo>
                  <a:lnTo>
                    <a:pt x="374" y="0"/>
                  </a:lnTo>
                  <a:lnTo>
                    <a:pt x="374" y="383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19" name="Freeform 223">
              <a:extLst>
                <a:ext uri="{FF2B5EF4-FFF2-40B4-BE49-F238E27FC236}">
                  <a16:creationId xmlns:a16="http://schemas.microsoft.com/office/drawing/2014/main" id="{6659C169-7357-4E26-AE49-0B55CBF06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" y="3377"/>
              <a:ext cx="385" cy="621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0" y="0"/>
                </a:cxn>
                <a:cxn ang="0">
                  <a:pos x="300" y="0"/>
                </a:cxn>
                <a:cxn ang="0">
                  <a:pos x="300" y="484"/>
                </a:cxn>
              </a:cxnLst>
              <a:rect l="0" t="0" r="r" b="b"/>
              <a:pathLst>
                <a:path w="300" h="484">
                  <a:moveTo>
                    <a:pt x="0" y="101"/>
                  </a:moveTo>
                  <a:lnTo>
                    <a:pt x="0" y="0"/>
                  </a:lnTo>
                  <a:lnTo>
                    <a:pt x="300" y="0"/>
                  </a:lnTo>
                  <a:lnTo>
                    <a:pt x="300" y="484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20" name="Freeform 224">
              <a:extLst>
                <a:ext uri="{FF2B5EF4-FFF2-40B4-BE49-F238E27FC236}">
                  <a16:creationId xmlns:a16="http://schemas.microsoft.com/office/drawing/2014/main" id="{AD7AE8EA-2715-4D8B-9741-88A007B4E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5" y="3315"/>
              <a:ext cx="429" cy="683"/>
            </a:xfrm>
            <a:custGeom>
              <a:avLst/>
              <a:gdLst/>
              <a:ahLst/>
              <a:cxnLst>
                <a:cxn ang="0">
                  <a:pos x="0" y="208"/>
                </a:cxn>
                <a:cxn ang="0">
                  <a:pos x="0" y="0"/>
                </a:cxn>
                <a:cxn ang="0">
                  <a:pos x="334" y="0"/>
                </a:cxn>
                <a:cxn ang="0">
                  <a:pos x="334" y="532"/>
                </a:cxn>
              </a:cxnLst>
              <a:rect l="0" t="0" r="r" b="b"/>
              <a:pathLst>
                <a:path w="334" h="532">
                  <a:moveTo>
                    <a:pt x="0" y="208"/>
                  </a:moveTo>
                  <a:lnTo>
                    <a:pt x="0" y="0"/>
                  </a:lnTo>
                  <a:lnTo>
                    <a:pt x="334" y="0"/>
                  </a:lnTo>
                  <a:lnTo>
                    <a:pt x="334" y="53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21" name="Freeform 225">
              <a:extLst>
                <a:ext uri="{FF2B5EF4-FFF2-40B4-BE49-F238E27FC236}">
                  <a16:creationId xmlns:a16="http://schemas.microsoft.com/office/drawing/2014/main" id="{AB867852-C331-4B65-8339-4CFC56FDD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" y="1809"/>
              <a:ext cx="2015" cy="1568"/>
            </a:xfrm>
            <a:custGeom>
              <a:avLst/>
              <a:gdLst/>
              <a:ahLst/>
              <a:cxnLst>
                <a:cxn ang="0">
                  <a:pos x="1570" y="1174"/>
                </a:cxn>
                <a:cxn ang="0">
                  <a:pos x="1570" y="0"/>
                </a:cxn>
                <a:cxn ang="0">
                  <a:pos x="0" y="0"/>
                </a:cxn>
                <a:cxn ang="0">
                  <a:pos x="0" y="1222"/>
                </a:cxn>
              </a:cxnLst>
              <a:rect l="0" t="0" r="r" b="b"/>
              <a:pathLst>
                <a:path w="1570" h="1222">
                  <a:moveTo>
                    <a:pt x="1570" y="1174"/>
                  </a:moveTo>
                  <a:lnTo>
                    <a:pt x="1570" y="0"/>
                  </a:lnTo>
                  <a:lnTo>
                    <a:pt x="0" y="0"/>
                  </a:lnTo>
                  <a:lnTo>
                    <a:pt x="0" y="1222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22" name="Freeform 226">
              <a:extLst>
                <a:ext uri="{FF2B5EF4-FFF2-40B4-BE49-F238E27FC236}">
                  <a16:creationId xmlns:a16="http://schemas.microsoft.com/office/drawing/2014/main" id="{81F65FE3-8AFE-4BB8-B2E9-2D2CB8BD2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" y="1338"/>
              <a:ext cx="1368" cy="2660"/>
            </a:xfrm>
            <a:custGeom>
              <a:avLst/>
              <a:gdLst/>
              <a:ahLst/>
              <a:cxnLst>
                <a:cxn ang="0">
                  <a:pos x="0" y="367"/>
                </a:cxn>
                <a:cxn ang="0">
                  <a:pos x="0" y="0"/>
                </a:cxn>
                <a:cxn ang="0">
                  <a:pos x="1066" y="0"/>
                </a:cxn>
                <a:cxn ang="0">
                  <a:pos x="1066" y="2073"/>
                </a:cxn>
              </a:cxnLst>
              <a:rect l="0" t="0" r="r" b="b"/>
              <a:pathLst>
                <a:path w="1066" h="2073">
                  <a:moveTo>
                    <a:pt x="0" y="367"/>
                  </a:moveTo>
                  <a:lnTo>
                    <a:pt x="0" y="0"/>
                  </a:lnTo>
                  <a:lnTo>
                    <a:pt x="1066" y="0"/>
                  </a:lnTo>
                  <a:lnTo>
                    <a:pt x="1066" y="2073"/>
                  </a:lnTo>
                </a:path>
              </a:pathLst>
            </a:custGeom>
            <a:noFill/>
            <a:ln w="1905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2323" name="Line 227">
              <a:extLst>
                <a:ext uri="{FF2B5EF4-FFF2-40B4-BE49-F238E27FC236}">
                  <a16:creationId xmlns:a16="http://schemas.microsoft.com/office/drawing/2014/main" id="{C8B816FA-54D3-4D06-A07D-754141C10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" y="4008"/>
              <a:ext cx="4288" cy="0"/>
            </a:xfrm>
            <a:prstGeom prst="line">
              <a:avLst/>
            </a:prstGeom>
            <a:noFill/>
            <a:ln w="603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8135" name="Text Box 228">
            <a:extLst>
              <a:ext uri="{FF2B5EF4-FFF2-40B4-BE49-F238E27FC236}">
                <a16:creationId xmlns:a16="http://schemas.microsoft.com/office/drawing/2014/main" id="{6CCA4065-5B4B-4E03-9DDF-CD4992FC2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2838" y="4686300"/>
            <a:ext cx="1046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0" lang="en-US" altLang="es-MX" sz="2400" i="0">
                <a:solidFill>
                  <a:schemeClr val="tx1"/>
                </a:solidFill>
              </a:rPr>
              <a:t>Outlier</a:t>
            </a:r>
          </a:p>
        </p:txBody>
      </p:sp>
      <p:sp>
        <p:nvSpPr>
          <p:cNvPr id="772325" name="Line 229">
            <a:extLst>
              <a:ext uri="{FF2B5EF4-FFF2-40B4-BE49-F238E27FC236}">
                <a16:creationId xmlns:a16="http://schemas.microsoft.com/office/drawing/2014/main" id="{3E11F3E3-FF29-47FB-96AC-7498C8544D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3925" y="4470400"/>
            <a:ext cx="647700" cy="457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>
            <a:extLst>
              <a:ext uri="{FF2B5EF4-FFF2-40B4-BE49-F238E27FC236}">
                <a16:creationId xmlns:a16="http://schemas.microsoft.com/office/drawing/2014/main" id="{86AFFE8C-9AC5-437B-A20A-B68EF175B1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 err="1"/>
              <a:t>clustering</a:t>
            </a:r>
            <a:r>
              <a:rPr lang="es-ES" dirty="0"/>
              <a:t> jerárquico: </a:t>
            </a:r>
            <a:r>
              <a:rPr lang="es-ES" dirty="0" err="1"/>
              <a:t>Linkage</a:t>
            </a:r>
            <a:r>
              <a:rPr lang="es-ES" dirty="0"/>
              <a:t> (enlace)</a:t>
            </a:r>
          </a:p>
        </p:txBody>
      </p:sp>
      <p:sp>
        <p:nvSpPr>
          <p:cNvPr id="753667" name="Rectangle 3">
            <a:extLst>
              <a:ext uri="{FF2B5EF4-FFF2-40B4-BE49-F238E27FC236}">
                <a16:creationId xmlns:a16="http://schemas.microsoft.com/office/drawing/2014/main" id="{EB1DFB0E-F262-41EF-A4A6-0C3217FB3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53668" name="Rectangle 4">
            <a:extLst>
              <a:ext uri="{FF2B5EF4-FFF2-40B4-BE49-F238E27FC236}">
                <a16:creationId xmlns:a16="http://schemas.microsoft.com/office/drawing/2014/main" id="{F1BC6807-8B79-463F-8AE9-784C56A8D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868" y="1890837"/>
            <a:ext cx="7627937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400" i="0" dirty="0">
                <a:solidFill>
                  <a:schemeClr val="tx1"/>
                </a:solidFill>
                <a:latin typeface="Tahoma" pitchFamily="34" charset="0"/>
              </a:rPr>
              <a:t>¿Cómo medir la distancia entre </a:t>
            </a:r>
            <a:r>
              <a:rPr lang="es-ES" sz="2400" i="0" dirty="0" err="1">
                <a:solidFill>
                  <a:schemeClr val="tx1"/>
                </a:solidFill>
                <a:latin typeface="Tahoma" pitchFamily="34" charset="0"/>
              </a:rPr>
              <a:t>clústers</a:t>
            </a:r>
            <a:r>
              <a:rPr lang="es-ES" sz="2400" i="0" dirty="0">
                <a:solidFill>
                  <a:schemeClr val="tx1"/>
                </a:solidFill>
                <a:latin typeface="Tahoma" pitchFamily="34" charset="0"/>
              </a:rPr>
              <a:t>?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endParaRPr kumimoji="0" lang="es-ES" sz="2000" i="0" dirty="0">
              <a:solidFill>
                <a:schemeClr val="tx1"/>
              </a:solidFill>
              <a:latin typeface="Tahoma" pitchFamily="34" charset="0"/>
            </a:endParaRPr>
          </a:p>
        </p:txBody>
      </p:sp>
      <p:grpSp>
        <p:nvGrpSpPr>
          <p:cNvPr id="55301" name="Group 16">
            <a:extLst>
              <a:ext uri="{FF2B5EF4-FFF2-40B4-BE49-F238E27FC236}">
                <a16:creationId xmlns:a16="http://schemas.microsoft.com/office/drawing/2014/main" id="{39AA36E0-CB96-4DB5-87AC-68EAB079722B}"/>
              </a:ext>
            </a:extLst>
          </p:cNvPr>
          <p:cNvGrpSpPr>
            <a:grpSpLocks/>
          </p:cNvGrpSpPr>
          <p:nvPr/>
        </p:nvGrpSpPr>
        <p:grpSpPr bwMode="auto">
          <a:xfrm>
            <a:off x="7896200" y="2608312"/>
            <a:ext cx="2781200" cy="820688"/>
            <a:chOff x="432" y="672"/>
            <a:chExt cx="2784" cy="1152"/>
          </a:xfrm>
        </p:grpSpPr>
        <p:sp>
          <p:nvSpPr>
            <p:cNvPr id="753681" name="Freeform 17" descr="5%">
              <a:extLst>
                <a:ext uri="{FF2B5EF4-FFF2-40B4-BE49-F238E27FC236}">
                  <a16:creationId xmlns:a16="http://schemas.microsoft.com/office/drawing/2014/main" id="{430045D2-B6EC-4308-8479-3EC0211ABAC9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92" y="812"/>
              <a:ext cx="1152" cy="871"/>
            </a:xfrm>
            <a:custGeom>
              <a:avLst/>
              <a:gdLst/>
              <a:ahLst/>
              <a:cxnLst>
                <a:cxn ang="0">
                  <a:pos x="433" y="69"/>
                </a:cxn>
                <a:cxn ang="0">
                  <a:pos x="248" y="0"/>
                </a:cxn>
                <a:cxn ang="0">
                  <a:pos x="152" y="34"/>
                </a:cxn>
                <a:cxn ang="0">
                  <a:pos x="125" y="96"/>
                </a:cxn>
                <a:cxn ang="0">
                  <a:pos x="70" y="172"/>
                </a:cxn>
                <a:cxn ang="0">
                  <a:pos x="49" y="178"/>
                </a:cxn>
                <a:cxn ang="0">
                  <a:pos x="29" y="220"/>
                </a:cxn>
                <a:cxn ang="0">
                  <a:pos x="15" y="261"/>
                </a:cxn>
                <a:cxn ang="0">
                  <a:pos x="29" y="384"/>
                </a:cxn>
                <a:cxn ang="0">
                  <a:pos x="97" y="412"/>
                </a:cxn>
                <a:cxn ang="0">
                  <a:pos x="77" y="487"/>
                </a:cxn>
                <a:cxn ang="0">
                  <a:pos x="104" y="617"/>
                </a:cxn>
                <a:cxn ang="0">
                  <a:pos x="166" y="645"/>
                </a:cxn>
                <a:cxn ang="0">
                  <a:pos x="186" y="652"/>
                </a:cxn>
                <a:cxn ang="0">
                  <a:pos x="241" y="604"/>
                </a:cxn>
                <a:cxn ang="0">
                  <a:pos x="351" y="652"/>
                </a:cxn>
                <a:cxn ang="0">
                  <a:pos x="447" y="590"/>
                </a:cxn>
                <a:cxn ang="0">
                  <a:pos x="522" y="542"/>
                </a:cxn>
                <a:cxn ang="0">
                  <a:pos x="570" y="446"/>
                </a:cxn>
                <a:cxn ang="0">
                  <a:pos x="536" y="391"/>
                </a:cxn>
                <a:cxn ang="0">
                  <a:pos x="563" y="350"/>
                </a:cxn>
                <a:cxn ang="0">
                  <a:pos x="598" y="288"/>
                </a:cxn>
                <a:cxn ang="0">
                  <a:pos x="584" y="192"/>
                </a:cxn>
                <a:cxn ang="0">
                  <a:pos x="447" y="96"/>
                </a:cxn>
                <a:cxn ang="0">
                  <a:pos x="433" y="6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3682" name="Oval 18">
              <a:extLst>
                <a:ext uri="{FF2B5EF4-FFF2-40B4-BE49-F238E27FC236}">
                  <a16:creationId xmlns:a16="http://schemas.microsoft.com/office/drawing/2014/main" id="{470B344B-4A68-4916-8EFA-7647485E0A2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10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3683" name="Oval 19">
              <a:extLst>
                <a:ext uri="{FF2B5EF4-FFF2-40B4-BE49-F238E27FC236}">
                  <a16:creationId xmlns:a16="http://schemas.microsoft.com/office/drawing/2014/main" id="{B3BB54C1-AAE8-4FA2-9826-77CCE7A874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056" y="91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3684" name="Oval 20">
              <a:extLst>
                <a:ext uri="{FF2B5EF4-FFF2-40B4-BE49-F238E27FC236}">
                  <a16:creationId xmlns:a16="http://schemas.microsoft.com/office/drawing/2014/main" id="{D3077878-D3AA-421E-AA93-CA9C4503B3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528" y="120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3685" name="Oval 21">
              <a:extLst>
                <a:ext uri="{FF2B5EF4-FFF2-40B4-BE49-F238E27FC236}">
                  <a16:creationId xmlns:a16="http://schemas.microsoft.com/office/drawing/2014/main" id="{78A05FF0-8482-4AFA-A875-6F454F5377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199" y="1103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3686" name="Freeform 22" descr="5%">
              <a:extLst>
                <a:ext uri="{FF2B5EF4-FFF2-40B4-BE49-F238E27FC236}">
                  <a16:creationId xmlns:a16="http://schemas.microsoft.com/office/drawing/2014/main" id="{B0761948-5470-4A67-96F2-59CF95707377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2112" y="720"/>
              <a:ext cx="1152" cy="1056"/>
            </a:xfrm>
            <a:custGeom>
              <a:avLst/>
              <a:gdLst/>
              <a:ahLst/>
              <a:cxnLst>
                <a:cxn ang="0">
                  <a:pos x="433" y="69"/>
                </a:cxn>
                <a:cxn ang="0">
                  <a:pos x="248" y="0"/>
                </a:cxn>
                <a:cxn ang="0">
                  <a:pos x="152" y="34"/>
                </a:cxn>
                <a:cxn ang="0">
                  <a:pos x="125" y="96"/>
                </a:cxn>
                <a:cxn ang="0">
                  <a:pos x="70" y="172"/>
                </a:cxn>
                <a:cxn ang="0">
                  <a:pos x="49" y="178"/>
                </a:cxn>
                <a:cxn ang="0">
                  <a:pos x="29" y="220"/>
                </a:cxn>
                <a:cxn ang="0">
                  <a:pos x="15" y="261"/>
                </a:cxn>
                <a:cxn ang="0">
                  <a:pos x="29" y="384"/>
                </a:cxn>
                <a:cxn ang="0">
                  <a:pos x="97" y="412"/>
                </a:cxn>
                <a:cxn ang="0">
                  <a:pos x="77" y="487"/>
                </a:cxn>
                <a:cxn ang="0">
                  <a:pos x="104" y="617"/>
                </a:cxn>
                <a:cxn ang="0">
                  <a:pos x="166" y="645"/>
                </a:cxn>
                <a:cxn ang="0">
                  <a:pos x="186" y="652"/>
                </a:cxn>
                <a:cxn ang="0">
                  <a:pos x="241" y="604"/>
                </a:cxn>
                <a:cxn ang="0">
                  <a:pos x="351" y="652"/>
                </a:cxn>
                <a:cxn ang="0">
                  <a:pos x="447" y="590"/>
                </a:cxn>
                <a:cxn ang="0">
                  <a:pos x="522" y="542"/>
                </a:cxn>
                <a:cxn ang="0">
                  <a:pos x="570" y="446"/>
                </a:cxn>
                <a:cxn ang="0">
                  <a:pos x="536" y="391"/>
                </a:cxn>
                <a:cxn ang="0">
                  <a:pos x="563" y="350"/>
                </a:cxn>
                <a:cxn ang="0">
                  <a:pos x="598" y="288"/>
                </a:cxn>
                <a:cxn ang="0">
                  <a:pos x="584" y="192"/>
                </a:cxn>
                <a:cxn ang="0">
                  <a:pos x="447" y="96"/>
                </a:cxn>
                <a:cxn ang="0">
                  <a:pos x="433" y="6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3687" name="Oval 23">
              <a:extLst>
                <a:ext uri="{FF2B5EF4-FFF2-40B4-BE49-F238E27FC236}">
                  <a16:creationId xmlns:a16="http://schemas.microsoft.com/office/drawing/2014/main" id="{475634D2-0FF8-476D-9D9F-624285FB462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072" y="100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3688" name="Oval 24">
              <a:extLst>
                <a:ext uri="{FF2B5EF4-FFF2-40B4-BE49-F238E27FC236}">
                  <a16:creationId xmlns:a16="http://schemas.microsoft.com/office/drawing/2014/main" id="{40EC669C-DC19-4F81-8457-A60CE3BCA0A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215" y="1007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3689" name="Oval 25">
              <a:extLst>
                <a:ext uri="{FF2B5EF4-FFF2-40B4-BE49-F238E27FC236}">
                  <a16:creationId xmlns:a16="http://schemas.microsoft.com/office/drawing/2014/main" id="{09C15945-D6A8-4B4A-91B6-860C04BF7D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54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3690" name="Oval 26">
              <a:extLst>
                <a:ext uri="{FF2B5EF4-FFF2-40B4-BE49-F238E27FC236}">
                  <a16:creationId xmlns:a16="http://schemas.microsoft.com/office/drawing/2014/main" id="{0CCF41D0-5E21-458D-B74F-57E6552B4E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544" y="76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3691" name="Line 27">
              <a:extLst>
                <a:ext uri="{FF2B5EF4-FFF2-40B4-BE49-F238E27FC236}">
                  <a16:creationId xmlns:a16="http://schemas.microsoft.com/office/drawing/2014/main" id="{A4CB26DA-B81A-4A8F-9B6F-14ECD49C4A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008"/>
              <a:ext cx="960" cy="96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98007189-589B-4DFA-BE89-0D83A6AC8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69" y="2445569"/>
            <a:ext cx="7249851" cy="3919736"/>
          </a:xfrm>
          <a:prstGeom prst="rect">
            <a:avLst/>
          </a:prstGeom>
        </p:spPr>
      </p:pic>
      <p:grpSp>
        <p:nvGrpSpPr>
          <p:cNvPr id="19" name="Group 28">
            <a:extLst>
              <a:ext uri="{FF2B5EF4-FFF2-40B4-BE49-F238E27FC236}">
                <a16:creationId xmlns:a16="http://schemas.microsoft.com/office/drawing/2014/main" id="{47B55A67-1622-40AB-BF02-69595F4CBC3E}"/>
              </a:ext>
            </a:extLst>
          </p:cNvPr>
          <p:cNvGrpSpPr>
            <a:grpSpLocks/>
          </p:cNvGrpSpPr>
          <p:nvPr/>
        </p:nvGrpSpPr>
        <p:grpSpPr bwMode="auto">
          <a:xfrm>
            <a:off x="8040056" y="3736045"/>
            <a:ext cx="2349152" cy="820688"/>
            <a:chOff x="432" y="672"/>
            <a:chExt cx="2784" cy="1152"/>
          </a:xfrm>
        </p:grpSpPr>
        <p:sp>
          <p:nvSpPr>
            <p:cNvPr id="20" name="Freeform 29" descr="5%">
              <a:extLst>
                <a:ext uri="{FF2B5EF4-FFF2-40B4-BE49-F238E27FC236}">
                  <a16:creationId xmlns:a16="http://schemas.microsoft.com/office/drawing/2014/main" id="{42B58BF4-7887-42E9-BD46-1A8E9F8A352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92" y="812"/>
              <a:ext cx="1152" cy="871"/>
            </a:xfrm>
            <a:custGeom>
              <a:avLst/>
              <a:gdLst/>
              <a:ahLst/>
              <a:cxnLst>
                <a:cxn ang="0">
                  <a:pos x="433" y="69"/>
                </a:cxn>
                <a:cxn ang="0">
                  <a:pos x="248" y="0"/>
                </a:cxn>
                <a:cxn ang="0">
                  <a:pos x="152" y="34"/>
                </a:cxn>
                <a:cxn ang="0">
                  <a:pos x="125" y="96"/>
                </a:cxn>
                <a:cxn ang="0">
                  <a:pos x="70" y="172"/>
                </a:cxn>
                <a:cxn ang="0">
                  <a:pos x="49" y="178"/>
                </a:cxn>
                <a:cxn ang="0">
                  <a:pos x="29" y="220"/>
                </a:cxn>
                <a:cxn ang="0">
                  <a:pos x="15" y="261"/>
                </a:cxn>
                <a:cxn ang="0">
                  <a:pos x="29" y="384"/>
                </a:cxn>
                <a:cxn ang="0">
                  <a:pos x="97" y="412"/>
                </a:cxn>
                <a:cxn ang="0">
                  <a:pos x="77" y="487"/>
                </a:cxn>
                <a:cxn ang="0">
                  <a:pos x="104" y="617"/>
                </a:cxn>
                <a:cxn ang="0">
                  <a:pos x="166" y="645"/>
                </a:cxn>
                <a:cxn ang="0">
                  <a:pos x="186" y="652"/>
                </a:cxn>
                <a:cxn ang="0">
                  <a:pos x="241" y="604"/>
                </a:cxn>
                <a:cxn ang="0">
                  <a:pos x="351" y="652"/>
                </a:cxn>
                <a:cxn ang="0">
                  <a:pos x="447" y="590"/>
                </a:cxn>
                <a:cxn ang="0">
                  <a:pos x="522" y="542"/>
                </a:cxn>
                <a:cxn ang="0">
                  <a:pos x="570" y="446"/>
                </a:cxn>
                <a:cxn ang="0">
                  <a:pos x="536" y="391"/>
                </a:cxn>
                <a:cxn ang="0">
                  <a:pos x="563" y="350"/>
                </a:cxn>
                <a:cxn ang="0">
                  <a:pos x="598" y="288"/>
                </a:cxn>
                <a:cxn ang="0">
                  <a:pos x="584" y="192"/>
                </a:cxn>
                <a:cxn ang="0">
                  <a:pos x="447" y="96"/>
                </a:cxn>
                <a:cxn ang="0">
                  <a:pos x="433" y="6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Oval 30">
              <a:extLst>
                <a:ext uri="{FF2B5EF4-FFF2-40B4-BE49-F238E27FC236}">
                  <a16:creationId xmlns:a16="http://schemas.microsoft.com/office/drawing/2014/main" id="{8B3E382C-8D60-4B14-BF00-505F4784B64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10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Oval 31">
              <a:extLst>
                <a:ext uri="{FF2B5EF4-FFF2-40B4-BE49-F238E27FC236}">
                  <a16:creationId xmlns:a16="http://schemas.microsoft.com/office/drawing/2014/main" id="{3D6F915D-FD1D-47B7-A850-B4596B61D9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056" y="91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Oval 32">
              <a:extLst>
                <a:ext uri="{FF2B5EF4-FFF2-40B4-BE49-F238E27FC236}">
                  <a16:creationId xmlns:a16="http://schemas.microsoft.com/office/drawing/2014/main" id="{8841F8B7-D79E-4528-9974-C45B2B450A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528" y="120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Oval 33">
              <a:extLst>
                <a:ext uri="{FF2B5EF4-FFF2-40B4-BE49-F238E27FC236}">
                  <a16:creationId xmlns:a16="http://schemas.microsoft.com/office/drawing/2014/main" id="{7C67944A-EA50-4D31-A624-C85F7030D7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199" y="1103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Freeform 34" descr="5%">
              <a:extLst>
                <a:ext uri="{FF2B5EF4-FFF2-40B4-BE49-F238E27FC236}">
                  <a16:creationId xmlns:a16="http://schemas.microsoft.com/office/drawing/2014/main" id="{E822CB34-C4DB-43B9-9E37-4FC98CB705FD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2112" y="720"/>
              <a:ext cx="1152" cy="1056"/>
            </a:xfrm>
            <a:custGeom>
              <a:avLst/>
              <a:gdLst/>
              <a:ahLst/>
              <a:cxnLst>
                <a:cxn ang="0">
                  <a:pos x="433" y="69"/>
                </a:cxn>
                <a:cxn ang="0">
                  <a:pos x="248" y="0"/>
                </a:cxn>
                <a:cxn ang="0">
                  <a:pos x="152" y="34"/>
                </a:cxn>
                <a:cxn ang="0">
                  <a:pos x="125" y="96"/>
                </a:cxn>
                <a:cxn ang="0">
                  <a:pos x="70" y="172"/>
                </a:cxn>
                <a:cxn ang="0">
                  <a:pos x="49" y="178"/>
                </a:cxn>
                <a:cxn ang="0">
                  <a:pos x="29" y="220"/>
                </a:cxn>
                <a:cxn ang="0">
                  <a:pos x="15" y="261"/>
                </a:cxn>
                <a:cxn ang="0">
                  <a:pos x="29" y="384"/>
                </a:cxn>
                <a:cxn ang="0">
                  <a:pos x="97" y="412"/>
                </a:cxn>
                <a:cxn ang="0">
                  <a:pos x="77" y="487"/>
                </a:cxn>
                <a:cxn ang="0">
                  <a:pos x="104" y="617"/>
                </a:cxn>
                <a:cxn ang="0">
                  <a:pos x="166" y="645"/>
                </a:cxn>
                <a:cxn ang="0">
                  <a:pos x="186" y="652"/>
                </a:cxn>
                <a:cxn ang="0">
                  <a:pos x="241" y="604"/>
                </a:cxn>
                <a:cxn ang="0">
                  <a:pos x="351" y="652"/>
                </a:cxn>
                <a:cxn ang="0">
                  <a:pos x="447" y="590"/>
                </a:cxn>
                <a:cxn ang="0">
                  <a:pos x="522" y="542"/>
                </a:cxn>
                <a:cxn ang="0">
                  <a:pos x="570" y="446"/>
                </a:cxn>
                <a:cxn ang="0">
                  <a:pos x="536" y="391"/>
                </a:cxn>
                <a:cxn ang="0">
                  <a:pos x="563" y="350"/>
                </a:cxn>
                <a:cxn ang="0">
                  <a:pos x="598" y="288"/>
                </a:cxn>
                <a:cxn ang="0">
                  <a:pos x="584" y="192"/>
                </a:cxn>
                <a:cxn ang="0">
                  <a:pos x="447" y="96"/>
                </a:cxn>
                <a:cxn ang="0">
                  <a:pos x="433" y="6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Oval 35">
              <a:extLst>
                <a:ext uri="{FF2B5EF4-FFF2-40B4-BE49-F238E27FC236}">
                  <a16:creationId xmlns:a16="http://schemas.microsoft.com/office/drawing/2014/main" id="{FFF39D56-52E5-42D1-9471-E32C67C421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072" y="100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Oval 36">
              <a:extLst>
                <a:ext uri="{FF2B5EF4-FFF2-40B4-BE49-F238E27FC236}">
                  <a16:creationId xmlns:a16="http://schemas.microsoft.com/office/drawing/2014/main" id="{C671ABAD-3967-4517-A00F-2BF67D8FE0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215" y="1007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Oval 37">
              <a:extLst>
                <a:ext uri="{FF2B5EF4-FFF2-40B4-BE49-F238E27FC236}">
                  <a16:creationId xmlns:a16="http://schemas.microsoft.com/office/drawing/2014/main" id="{FD4FE64D-4515-494A-8A64-5E74696ED9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54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Oval 38">
              <a:extLst>
                <a:ext uri="{FF2B5EF4-FFF2-40B4-BE49-F238E27FC236}">
                  <a16:creationId xmlns:a16="http://schemas.microsoft.com/office/drawing/2014/main" id="{28D91217-6C99-4321-944F-709A93AD311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544" y="76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Line 39">
              <a:extLst>
                <a:ext uri="{FF2B5EF4-FFF2-40B4-BE49-F238E27FC236}">
                  <a16:creationId xmlns:a16="http://schemas.microsoft.com/office/drawing/2014/main" id="{A608E688-A26D-4A6A-A7BE-A75578D0F9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1056"/>
              <a:ext cx="2496" cy="144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2" name="Group 29">
            <a:extLst>
              <a:ext uri="{FF2B5EF4-FFF2-40B4-BE49-F238E27FC236}">
                <a16:creationId xmlns:a16="http://schemas.microsoft.com/office/drawing/2014/main" id="{2A3F8215-E969-4EA3-8F4D-32441C770A10}"/>
              </a:ext>
            </a:extLst>
          </p:cNvPr>
          <p:cNvGrpSpPr>
            <a:grpSpLocks/>
          </p:cNvGrpSpPr>
          <p:nvPr/>
        </p:nvGrpSpPr>
        <p:grpSpPr bwMode="auto">
          <a:xfrm>
            <a:off x="8117951" y="5205732"/>
            <a:ext cx="2334566" cy="720114"/>
            <a:chOff x="432" y="672"/>
            <a:chExt cx="2784" cy="1152"/>
          </a:xfrm>
        </p:grpSpPr>
        <p:sp>
          <p:nvSpPr>
            <p:cNvPr id="33" name="Freeform 30" descr="5%">
              <a:extLst>
                <a:ext uri="{FF2B5EF4-FFF2-40B4-BE49-F238E27FC236}">
                  <a16:creationId xmlns:a16="http://schemas.microsoft.com/office/drawing/2014/main" id="{53812E7F-49E3-4D88-BFD6-2D9EA2DAD0DE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292" y="812"/>
              <a:ext cx="1152" cy="871"/>
            </a:xfrm>
            <a:custGeom>
              <a:avLst/>
              <a:gdLst/>
              <a:ahLst/>
              <a:cxnLst>
                <a:cxn ang="0">
                  <a:pos x="433" y="69"/>
                </a:cxn>
                <a:cxn ang="0">
                  <a:pos x="248" y="0"/>
                </a:cxn>
                <a:cxn ang="0">
                  <a:pos x="152" y="34"/>
                </a:cxn>
                <a:cxn ang="0">
                  <a:pos x="125" y="96"/>
                </a:cxn>
                <a:cxn ang="0">
                  <a:pos x="70" y="172"/>
                </a:cxn>
                <a:cxn ang="0">
                  <a:pos x="49" y="178"/>
                </a:cxn>
                <a:cxn ang="0">
                  <a:pos x="29" y="220"/>
                </a:cxn>
                <a:cxn ang="0">
                  <a:pos x="15" y="261"/>
                </a:cxn>
                <a:cxn ang="0">
                  <a:pos x="29" y="384"/>
                </a:cxn>
                <a:cxn ang="0">
                  <a:pos x="97" y="412"/>
                </a:cxn>
                <a:cxn ang="0">
                  <a:pos x="77" y="487"/>
                </a:cxn>
                <a:cxn ang="0">
                  <a:pos x="104" y="617"/>
                </a:cxn>
                <a:cxn ang="0">
                  <a:pos x="166" y="645"/>
                </a:cxn>
                <a:cxn ang="0">
                  <a:pos x="186" y="652"/>
                </a:cxn>
                <a:cxn ang="0">
                  <a:pos x="241" y="604"/>
                </a:cxn>
                <a:cxn ang="0">
                  <a:pos x="351" y="652"/>
                </a:cxn>
                <a:cxn ang="0">
                  <a:pos x="447" y="590"/>
                </a:cxn>
                <a:cxn ang="0">
                  <a:pos x="522" y="542"/>
                </a:cxn>
                <a:cxn ang="0">
                  <a:pos x="570" y="446"/>
                </a:cxn>
                <a:cxn ang="0">
                  <a:pos x="536" y="391"/>
                </a:cxn>
                <a:cxn ang="0">
                  <a:pos x="563" y="350"/>
                </a:cxn>
                <a:cxn ang="0">
                  <a:pos x="598" y="288"/>
                </a:cxn>
                <a:cxn ang="0">
                  <a:pos x="584" y="192"/>
                </a:cxn>
                <a:cxn ang="0">
                  <a:pos x="447" y="96"/>
                </a:cxn>
                <a:cxn ang="0">
                  <a:pos x="433" y="6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Oval 31">
              <a:extLst>
                <a:ext uri="{FF2B5EF4-FFF2-40B4-BE49-F238E27FC236}">
                  <a16:creationId xmlns:a16="http://schemas.microsoft.com/office/drawing/2014/main" id="{83056578-A7AB-4840-AE77-A6E3D896A30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10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Oval 32">
              <a:extLst>
                <a:ext uri="{FF2B5EF4-FFF2-40B4-BE49-F238E27FC236}">
                  <a16:creationId xmlns:a16="http://schemas.microsoft.com/office/drawing/2014/main" id="{F8154AF3-8E9F-4C04-845D-D2997BCF8A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056" y="91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Oval 33">
              <a:extLst>
                <a:ext uri="{FF2B5EF4-FFF2-40B4-BE49-F238E27FC236}">
                  <a16:creationId xmlns:a16="http://schemas.microsoft.com/office/drawing/2014/main" id="{F3389D39-3F6A-4809-84F9-BDF0685FD2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528" y="1200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Oval 34">
              <a:extLst>
                <a:ext uri="{FF2B5EF4-FFF2-40B4-BE49-F238E27FC236}">
                  <a16:creationId xmlns:a16="http://schemas.microsoft.com/office/drawing/2014/main" id="{5A88E9AE-1C1F-4426-AEF1-8513C5F002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1199" y="1103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Freeform 35" descr="5%">
              <a:extLst>
                <a:ext uri="{FF2B5EF4-FFF2-40B4-BE49-F238E27FC236}">
                  <a16:creationId xmlns:a16="http://schemas.microsoft.com/office/drawing/2014/main" id="{196C577A-4259-49C1-9E40-31F2DA7927EF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2112" y="720"/>
              <a:ext cx="1152" cy="1056"/>
            </a:xfrm>
            <a:custGeom>
              <a:avLst/>
              <a:gdLst/>
              <a:ahLst/>
              <a:cxnLst>
                <a:cxn ang="0">
                  <a:pos x="433" y="69"/>
                </a:cxn>
                <a:cxn ang="0">
                  <a:pos x="248" y="0"/>
                </a:cxn>
                <a:cxn ang="0">
                  <a:pos x="152" y="34"/>
                </a:cxn>
                <a:cxn ang="0">
                  <a:pos x="125" y="96"/>
                </a:cxn>
                <a:cxn ang="0">
                  <a:pos x="70" y="172"/>
                </a:cxn>
                <a:cxn ang="0">
                  <a:pos x="49" y="178"/>
                </a:cxn>
                <a:cxn ang="0">
                  <a:pos x="29" y="220"/>
                </a:cxn>
                <a:cxn ang="0">
                  <a:pos x="15" y="261"/>
                </a:cxn>
                <a:cxn ang="0">
                  <a:pos x="29" y="384"/>
                </a:cxn>
                <a:cxn ang="0">
                  <a:pos x="97" y="412"/>
                </a:cxn>
                <a:cxn ang="0">
                  <a:pos x="77" y="487"/>
                </a:cxn>
                <a:cxn ang="0">
                  <a:pos x="104" y="617"/>
                </a:cxn>
                <a:cxn ang="0">
                  <a:pos x="166" y="645"/>
                </a:cxn>
                <a:cxn ang="0">
                  <a:pos x="186" y="652"/>
                </a:cxn>
                <a:cxn ang="0">
                  <a:pos x="241" y="604"/>
                </a:cxn>
                <a:cxn ang="0">
                  <a:pos x="351" y="652"/>
                </a:cxn>
                <a:cxn ang="0">
                  <a:pos x="447" y="590"/>
                </a:cxn>
                <a:cxn ang="0">
                  <a:pos x="522" y="542"/>
                </a:cxn>
                <a:cxn ang="0">
                  <a:pos x="570" y="446"/>
                </a:cxn>
                <a:cxn ang="0">
                  <a:pos x="536" y="391"/>
                </a:cxn>
                <a:cxn ang="0">
                  <a:pos x="563" y="350"/>
                </a:cxn>
                <a:cxn ang="0">
                  <a:pos x="598" y="288"/>
                </a:cxn>
                <a:cxn ang="0">
                  <a:pos x="584" y="192"/>
                </a:cxn>
                <a:cxn ang="0">
                  <a:pos x="447" y="96"/>
                </a:cxn>
                <a:cxn ang="0">
                  <a:pos x="433" y="6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Oval 36">
              <a:extLst>
                <a:ext uri="{FF2B5EF4-FFF2-40B4-BE49-F238E27FC236}">
                  <a16:creationId xmlns:a16="http://schemas.microsoft.com/office/drawing/2014/main" id="{00F32BD1-702B-42B5-A368-82B93E29845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3072" y="100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Oval 37">
              <a:extLst>
                <a:ext uri="{FF2B5EF4-FFF2-40B4-BE49-F238E27FC236}">
                  <a16:creationId xmlns:a16="http://schemas.microsoft.com/office/drawing/2014/main" id="{8ADC3C55-F03B-41F7-AA8C-4316AECBF3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215" y="100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Oval 38">
              <a:extLst>
                <a:ext uri="{FF2B5EF4-FFF2-40B4-BE49-F238E27FC236}">
                  <a16:creationId xmlns:a16="http://schemas.microsoft.com/office/drawing/2014/main" id="{B1899807-B7B7-474E-A6F0-3DE55D33FC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544" y="1392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Oval 39">
              <a:extLst>
                <a:ext uri="{FF2B5EF4-FFF2-40B4-BE49-F238E27FC236}">
                  <a16:creationId xmlns:a16="http://schemas.microsoft.com/office/drawing/2014/main" id="{B04B8049-63C3-45FA-B899-FB06DC2575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V="1">
              <a:off x="2544" y="768"/>
              <a:ext cx="48" cy="48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Line 40">
              <a:extLst>
                <a:ext uri="{FF2B5EF4-FFF2-40B4-BE49-F238E27FC236}">
                  <a16:creationId xmlns:a16="http://schemas.microsoft.com/office/drawing/2014/main" id="{AA68DDF7-7AAA-4E35-A6E4-482BE3620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392"/>
              <a:ext cx="1392" cy="48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Line 41">
              <a:extLst>
                <a:ext uri="{FF2B5EF4-FFF2-40B4-BE49-F238E27FC236}">
                  <a16:creationId xmlns:a16="http://schemas.microsoft.com/office/drawing/2014/main" id="{0229B7BE-E01C-4936-9FBE-BDB260FBEC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" y="1056"/>
              <a:ext cx="1056" cy="336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Line 42">
              <a:extLst>
                <a:ext uri="{FF2B5EF4-FFF2-40B4-BE49-F238E27FC236}">
                  <a16:creationId xmlns:a16="http://schemas.microsoft.com/office/drawing/2014/main" id="{8BFF4668-A0C3-4B9F-BDDA-74CF73FCB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" y="816"/>
              <a:ext cx="1392" cy="576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Line 43">
              <a:extLst>
                <a:ext uri="{FF2B5EF4-FFF2-40B4-BE49-F238E27FC236}">
                  <a16:creationId xmlns:a16="http://schemas.microsoft.com/office/drawing/2014/main" id="{10DD27EA-4F43-465F-9DD3-0AEB040840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2" y="1056"/>
              <a:ext cx="1920" cy="336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Line 44">
              <a:extLst>
                <a:ext uri="{FF2B5EF4-FFF2-40B4-BE49-F238E27FC236}">
                  <a16:creationId xmlns:a16="http://schemas.microsoft.com/office/drawing/2014/main" id="{1C319941-5969-4671-833C-806FAEF99B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152"/>
              <a:ext cx="1296" cy="288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Line 45">
              <a:extLst>
                <a:ext uri="{FF2B5EF4-FFF2-40B4-BE49-F238E27FC236}">
                  <a16:creationId xmlns:a16="http://schemas.microsoft.com/office/drawing/2014/main" id="{BD8D3DE3-FF4E-4F56-AB2D-1A6B25C4B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056"/>
              <a:ext cx="960" cy="96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Line 46">
              <a:extLst>
                <a:ext uri="{FF2B5EF4-FFF2-40B4-BE49-F238E27FC236}">
                  <a16:creationId xmlns:a16="http://schemas.microsoft.com/office/drawing/2014/main" id="{80F3E8FD-F140-4599-B475-A3657BDA64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816"/>
              <a:ext cx="1296" cy="336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Line 47">
              <a:extLst>
                <a:ext uri="{FF2B5EF4-FFF2-40B4-BE49-F238E27FC236}">
                  <a16:creationId xmlns:a16="http://schemas.microsoft.com/office/drawing/2014/main" id="{6F7C1143-F780-46F5-87E5-303409183A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8" y="1056"/>
              <a:ext cx="1824" cy="96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Line 48">
              <a:extLst>
                <a:ext uri="{FF2B5EF4-FFF2-40B4-BE49-F238E27FC236}">
                  <a16:creationId xmlns:a16="http://schemas.microsoft.com/office/drawing/2014/main" id="{4B52527A-7F67-44FD-9238-CA5771E7A5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200"/>
              <a:ext cx="1968" cy="240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Line 49">
              <a:extLst>
                <a:ext uri="{FF2B5EF4-FFF2-40B4-BE49-F238E27FC236}">
                  <a16:creationId xmlns:a16="http://schemas.microsoft.com/office/drawing/2014/main" id="{F4E0F225-20CC-4625-B5A9-F3C355CFEF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1056"/>
              <a:ext cx="2496" cy="144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Line 50">
              <a:extLst>
                <a:ext uri="{FF2B5EF4-FFF2-40B4-BE49-F238E27FC236}">
                  <a16:creationId xmlns:a16="http://schemas.microsoft.com/office/drawing/2014/main" id="{C3974E4F-74DF-46DC-BBE4-F59D7917CE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816"/>
              <a:ext cx="1968" cy="384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Line 51">
              <a:extLst>
                <a:ext uri="{FF2B5EF4-FFF2-40B4-BE49-F238E27FC236}">
                  <a16:creationId xmlns:a16="http://schemas.microsoft.com/office/drawing/2014/main" id="{0B4B8885-CBF1-462D-B36E-1F4636FFA1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6" y="1056"/>
              <a:ext cx="1632" cy="144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Line 52">
              <a:extLst>
                <a:ext uri="{FF2B5EF4-FFF2-40B4-BE49-F238E27FC236}">
                  <a16:creationId xmlns:a16="http://schemas.microsoft.com/office/drawing/2014/main" id="{65B0AAAC-ADF4-45C7-9C82-209E4E40ED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912"/>
              <a:ext cx="1440" cy="528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Line 53">
              <a:extLst>
                <a:ext uri="{FF2B5EF4-FFF2-40B4-BE49-F238E27FC236}">
                  <a16:creationId xmlns:a16="http://schemas.microsoft.com/office/drawing/2014/main" id="{B91FF7BB-D800-47D9-9777-6CB03F5504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912"/>
              <a:ext cx="1104" cy="144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Line 54">
              <a:extLst>
                <a:ext uri="{FF2B5EF4-FFF2-40B4-BE49-F238E27FC236}">
                  <a16:creationId xmlns:a16="http://schemas.microsoft.com/office/drawing/2014/main" id="{BC61EB56-2126-436A-8BD4-B5D505762D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4" y="816"/>
              <a:ext cx="1440" cy="96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Line 55">
              <a:extLst>
                <a:ext uri="{FF2B5EF4-FFF2-40B4-BE49-F238E27FC236}">
                  <a16:creationId xmlns:a16="http://schemas.microsoft.com/office/drawing/2014/main" id="{837A0D72-1673-4092-BEC5-E5C656DC15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912"/>
              <a:ext cx="1968" cy="144"/>
            </a:xfrm>
            <a:prstGeom prst="line">
              <a:avLst/>
            </a:prstGeom>
            <a:noFill/>
            <a:ln w="6350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005147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16" name="Text Box 1048">
            <a:extLst>
              <a:ext uri="{FF2B5EF4-FFF2-40B4-BE49-F238E27FC236}">
                <a16:creationId xmlns:a16="http://schemas.microsoft.com/office/drawing/2014/main" id="{954CEA02-143B-4F8C-81EE-A719883C4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384" y="2001838"/>
            <a:ext cx="5025505" cy="36317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indent="-457200" eaLnBrk="0" hangingPunct="0">
              <a:defRPr/>
            </a:pPr>
            <a:r>
              <a:rPr lang="en-US" altLang="en-US" sz="2000" i="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Dendrogramas</a:t>
            </a:r>
            <a:r>
              <a:rPr lang="en-US" altLang="en-US" sz="2000" i="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en-US" sz="2000" i="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posibles</a:t>
            </a:r>
            <a:r>
              <a:rPr lang="en-US" altLang="en-US" sz="2000" i="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con </a:t>
            </a:r>
            <a:r>
              <a:rPr lang="en-US" altLang="en-US" sz="200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</a:t>
            </a:r>
            <a:r>
              <a:rPr lang="en-US" altLang="en-US" sz="2000" i="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altLang="en-US" sz="2000" i="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objetos</a:t>
            </a:r>
            <a:endParaRPr lang="en-US" altLang="en-US" sz="2000" i="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 eaLnBrk="0" hangingPunct="0">
              <a:defRPr/>
            </a:pPr>
            <a:r>
              <a:rPr lang="en-US" altLang="en-US" sz="2000" i="0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Posibilidades</a:t>
            </a:r>
            <a:r>
              <a:rPr lang="en-US" altLang="en-US" sz="2000" i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= (2n -3)!/[(2</a:t>
            </a:r>
            <a:r>
              <a:rPr lang="en-US" altLang="en-US" sz="2000" i="0" baseline="3000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(n -2)</a:t>
            </a:r>
            <a:r>
              <a:rPr lang="en-US" altLang="en-US" sz="2000" i="0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 (n -2)!]</a:t>
            </a:r>
          </a:p>
          <a:p>
            <a:pPr marL="457200" indent="-457200" eaLnBrk="0" hangingPunct="0">
              <a:defRPr/>
            </a:pPr>
            <a:endParaRPr lang="en-US" altLang="en-US" sz="2000" i="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 eaLnBrk="0" hangingPunct="0">
              <a:defRPr/>
            </a:pPr>
            <a:r>
              <a:rPr lang="en-US" altLang="en-US" sz="2000" i="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Objetos</a:t>
            </a:r>
            <a:r>
              <a:rPr lang="en-US" altLang="en-US" sz="2000" i="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	</a:t>
            </a:r>
            <a:r>
              <a:rPr lang="en-US" altLang="en-US" sz="2000" i="0" dirty="0" err="1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Posibilidades</a:t>
            </a:r>
            <a:endParaRPr lang="en-US" altLang="en-US" sz="2000" i="0" dirty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57200" indent="-457200" eaLnBrk="0" hangingPunct="0">
              <a:defRPr/>
            </a:pPr>
            <a:r>
              <a:rPr lang="en-US" altLang="en-US" sz="2000" i="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			1</a:t>
            </a:r>
          </a:p>
          <a:p>
            <a:pPr marL="457200" indent="-457200" eaLnBrk="0" hangingPunct="0">
              <a:defRPr/>
            </a:pPr>
            <a:r>
              <a:rPr lang="en-US" altLang="en-US" sz="2000" i="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			3</a:t>
            </a:r>
          </a:p>
          <a:p>
            <a:pPr marL="457200" indent="-457200" eaLnBrk="0" hangingPunct="0">
              <a:defRPr/>
            </a:pPr>
            <a:r>
              <a:rPr lang="en-US" altLang="en-US" sz="2000" i="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...			…</a:t>
            </a:r>
          </a:p>
          <a:p>
            <a:pPr marL="457200" indent="-457200" eaLnBrk="0" hangingPunct="0">
              <a:buFontTx/>
              <a:buAutoNum type="arabicPlain" startAt="10"/>
              <a:defRPr/>
            </a:pPr>
            <a:r>
              <a:rPr lang="en-US" altLang="en-US" sz="2000" i="0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		34,459,425</a:t>
            </a:r>
          </a:p>
        </p:txBody>
      </p:sp>
      <p:sp>
        <p:nvSpPr>
          <p:cNvPr id="49155" name="Text Box 1049">
            <a:extLst>
              <a:ext uri="{FF2B5EF4-FFF2-40B4-BE49-F238E27FC236}">
                <a16:creationId xmlns:a16="http://schemas.microsoft.com/office/drawing/2014/main" id="{57F12780-080F-4916-9EF9-599976345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776" y="2379652"/>
            <a:ext cx="605388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No se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puede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probar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todos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los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posibles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árboles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 es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necesario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realizar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una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búsqueda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heuristica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 hay dos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maneras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comunes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eaLnBrk="1" hangingPunct="1"/>
            <a:r>
              <a:rPr lang="en-US" altLang="es-MX" sz="2000" b="1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Abajo-</a:t>
            </a:r>
            <a:r>
              <a:rPr lang="en-US" altLang="es-MX" sz="2000" b="1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arriba</a:t>
            </a:r>
            <a:r>
              <a:rPr lang="en-US" altLang="es-MX" sz="2000" b="1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es-MX" sz="2000" b="1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aglomerativo</a:t>
            </a:r>
            <a:r>
              <a:rPr lang="en-US" altLang="es-MX" sz="2000" b="1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):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Inicia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cada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objeto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su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propio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clúster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encuentra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el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mejor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para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formar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un nuevo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clúster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.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Repetir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hasta que se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fusiones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todos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los clusters . </a:t>
            </a:r>
          </a:p>
          <a:p>
            <a:pPr eaLnBrk="1" hangingPunct="1"/>
            <a:r>
              <a:rPr lang="en-US" altLang="es-MX" sz="2000" b="1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Top-Down (</a:t>
            </a:r>
            <a:r>
              <a:rPr lang="en-US" altLang="zh-CN" sz="2000" b="1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divisive</a:t>
            </a:r>
            <a:r>
              <a:rPr lang="en-US" altLang="es-MX" sz="2000" b="1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):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Inicia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con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todos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los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datos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un solo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clúster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considera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cada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posibilidad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dividir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el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clúster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dos.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Elige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la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mejor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división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y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realiza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esta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tarea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recursivamente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ambos </a:t>
            </a:r>
            <a:r>
              <a:rPr lang="en-US" altLang="es-MX" sz="2000" i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lados</a:t>
            </a:r>
            <a:r>
              <a:rPr lang="en-US" altLang="es-MX" sz="20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092ED22B-9152-42AE-A18B-2DFE61067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5440" y="476672"/>
            <a:ext cx="8305800" cy="1132732"/>
          </a:xfrm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 err="1"/>
              <a:t>clustering</a:t>
            </a:r>
            <a:r>
              <a:rPr lang="es-ES" dirty="0"/>
              <a:t> jerárquico: Creación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D2B96-E347-4FD1-A60C-AF089EEC1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96" y="-243408"/>
            <a:ext cx="10972800" cy="1143000"/>
          </a:xfrm>
        </p:spPr>
        <p:txBody>
          <a:bodyPr/>
          <a:lstStyle/>
          <a:p>
            <a:r>
              <a:rPr lang="es-MX" dirty="0">
                <a:highlight>
                  <a:srgbClr val="EAEAEA"/>
                </a:highlight>
              </a:rPr>
              <a:t>Pseudocódigo AHC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CBE1572-DC4A-41B8-9563-8BB953E4D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384" y="912088"/>
                <a:ext cx="11010939" cy="4389120"/>
              </a:xfrm>
            </p:spPr>
            <p:txBody>
              <a:bodyPr/>
              <a:lstStyle/>
              <a:p>
                <a:r>
                  <a:rPr lang="es-MX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Inicia con todos los datos en grupos individuales</a:t>
                </a:r>
              </a:p>
              <a:p>
                <a:pPr marL="850900" lvl="1" indent="-457200">
                  <a:buFont typeface="+mj-lt"/>
                  <a:buAutoNum type="arabicPeriod"/>
                </a:pPr>
                <a:r>
                  <a:rPr lang="es-MX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Entrada: </a:t>
                </a:r>
                <a14:m>
                  <m:oMath xmlns:m="http://schemas.openxmlformats.org/officeDocument/2006/math">
                    <m:r>
                      <a:rPr lang="es-MX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</m:oMath>
                </a14:m>
                <a:r>
                  <a:rPr lang="es-MX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datos m-dimensionales </a:t>
                </a:r>
                <a14:m>
                  <m:oMath xmlns:m="http://schemas.openxmlformats.org/officeDocument/2006/math">
                    <m:r>
                      <a:rPr lang="es-MX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endParaRPr lang="es-MX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50900" lvl="1" indent="-457200">
                  <a:buFont typeface="+mj-lt"/>
                  <a:buAutoNum type="arabicPeriod"/>
                </a:pPr>
                <a:r>
                  <a:rPr lang="es-MX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Calcular la matriz de distancias de similitud por pares </a:t>
                </a:r>
                <a14:m>
                  <m:oMath xmlns:m="http://schemas.openxmlformats.org/officeDocument/2006/math">
                    <m:r>
                      <a:rPr lang="es-MX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s-MX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s-MX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MX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s-MX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s-MX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s-MX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MX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  <m:sub>
                        <m:r>
                          <a:rPr lang="es-MX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s-MX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s-MX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850900" lvl="1" indent="-457200">
                  <a:buFont typeface="+mj-lt"/>
                  <a:buAutoNum type="arabicPeriod"/>
                </a:pPr>
                <a:r>
                  <a:rPr lang="es-MX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Inicializar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l</m:t>
                    </m:r>
                    <m:r>
                      <a:rPr lang="es-MX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s-MX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50900" lvl="1" indent="-457200">
                  <a:buFont typeface="+mj-lt"/>
                  <a:buAutoNum type="arabicPeriod"/>
                </a:pPr>
                <a:r>
                  <a:rPr lang="es-MX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Inicializar el conjunto de grupos individuales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s-MX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s-MX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s-MX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MX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MX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MX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s-MX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MX" sz="1800" b="0" i="1" smtClean="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s-MX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MX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es-MX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, los datos individuales</a:t>
                </a:r>
              </a:p>
              <a:p>
                <a:pPr marL="850900" lvl="1" indent="-457200">
                  <a:buFont typeface="+mj-lt"/>
                  <a:buAutoNum type="arabicPeriod"/>
                </a:pPr>
                <a:r>
                  <a:rPr lang="es-MX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Mientras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MX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MX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lang="es-MX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&gt;1</m:t>
                    </m:r>
                  </m:oMath>
                </a14:m>
                <a:r>
                  <a:rPr lang="es-MX" sz="1800" dirty="0">
                    <a:latin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s-MX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o {criterio de paro} hacer</a:t>
                </a:r>
              </a:p>
              <a:p>
                <a:pPr marL="1125537" lvl="2" indent="-457200">
                  <a:buFont typeface="+mj-lt"/>
                  <a:buAutoNum type="arabicPeriod"/>
                </a:pPr>
                <a:r>
                  <a:rPr lang="es-MX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Agrupar grupos similares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b>
                    </m:sSub>
                    <m:r>
                      <a:rPr lang="es-MX" sz="15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MX" sz="15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MX" sz="15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∪</m:t>
                    </m:r>
                    <m:sSub>
                      <m:sSubPr>
                        <m:ctrlP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s-MX" sz="15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</m:t>
                    </m:r>
                    <m:r>
                      <a:rPr lang="es-MX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s-MX" sz="15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s-MX" sz="1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MX" sz="1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MX" sz="1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MX" sz="15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s-MX" sz="1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s-MX" sz="15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s-MX" sz="15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s-MX" sz="15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s-MX" sz="1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s-MX"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25537" lvl="2" indent="-457200">
                  <a:buFont typeface="+mj-lt"/>
                  <a:buAutoNum type="arabicPeriod"/>
                </a:pPr>
                <a:r>
                  <a:rPr lang="es-MX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Actualizar el conjunto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5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s-MX" sz="15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  <m:r>
                          <a:rPr lang="es-MX" sz="15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s-MX" sz="15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r>
                      <a:rPr lang="es-MX" sz="15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−{</m:t>
                    </m:r>
                    <m:sSub>
                      <m:sSubPr>
                        <m:ctrlP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s-MX" sz="15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s-MX" sz="15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}∪</m:t>
                    </m:r>
                    <m:sSub>
                      <m:sSubPr>
                        <m:ctrlP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MX" sz="15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es-MX"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125537" lvl="2" indent="-457200">
                  <a:buFont typeface="+mj-lt"/>
                  <a:buAutoNum type="arabicPeriod"/>
                </a:pPr>
                <a:r>
                  <a:rPr lang="es-MX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Recalcular las distancias de similitud del nuevo grupo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5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s-MX" sz="15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s-MX" sz="15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b>
                    </m:sSub>
                  </m:oMath>
                </a14:m>
                <a:r>
                  <a:rPr lang="es-MX" sz="1500" dirty="0">
                    <a:latin typeface="Arial" panose="020B0604020202020204" pitchFamily="34" charset="0"/>
                    <a:cs typeface="Arial" panose="020B0604020202020204" pitchFamily="34" charset="0"/>
                  </a:rPr>
                  <a:t> a todos los demás grupos</a:t>
                </a:r>
              </a:p>
              <a:p>
                <a:pPr marL="1125537" lvl="2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s-MX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s-MX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s-MX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s-MX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es-MX" sz="1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50900" lvl="1" indent="-457200">
                  <a:buFont typeface="+mj-lt"/>
                  <a:buAutoNum type="arabicPeriod"/>
                </a:pPr>
                <a:r>
                  <a:rPr lang="es-MX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Devuelve </a:t>
                </a:r>
                <a14:m>
                  <m:oMath xmlns:m="http://schemas.openxmlformats.org/officeDocument/2006/math">
                    <m:r>
                      <a:rPr lang="es-MX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s-MX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s-MX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50900" lvl="1" indent="-457200">
                  <a:buFont typeface="+mj-lt"/>
                  <a:buAutoNum type="arabicPeriod"/>
                </a:pPr>
                <a:endParaRPr lang="es-MX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50900" lvl="1" indent="-457200">
                  <a:buFont typeface="+mj-lt"/>
                  <a:buAutoNum type="arabicPeriod"/>
                </a:pPr>
                <a:endParaRPr lang="es-MX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3CBE1572-DC4A-41B8-9563-8BB953E4D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912088"/>
                <a:ext cx="11010939" cy="4389120"/>
              </a:xfrm>
              <a:blipFill>
                <a:blip r:embed="rId2"/>
                <a:stretch>
                  <a:fillRect l="-221" t="-8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41214C48-FC00-4A47-812E-165DED011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4005064"/>
            <a:ext cx="5734097" cy="26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62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>
            <a:extLst>
              <a:ext uri="{FF2B5EF4-FFF2-40B4-BE49-F238E27FC236}">
                <a16:creationId xmlns:a16="http://schemas.microsoft.com/office/drawing/2014/main" id="{D9B9172E-FD37-4019-A400-00A674999C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 err="1"/>
              <a:t>clustering</a:t>
            </a:r>
            <a:r>
              <a:rPr lang="es-ES" dirty="0"/>
              <a:t> jerárquico</a:t>
            </a:r>
          </a:p>
        </p:txBody>
      </p:sp>
      <p:sp>
        <p:nvSpPr>
          <p:cNvPr id="691203" name="Rectangle 3">
            <a:extLst>
              <a:ext uri="{FF2B5EF4-FFF2-40B4-BE49-F238E27FC236}">
                <a16:creationId xmlns:a16="http://schemas.microsoft.com/office/drawing/2014/main" id="{1394D476-3A52-4284-970D-1B2A55AAA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691204" name="Rectangle 4">
            <a:extLst>
              <a:ext uri="{FF2B5EF4-FFF2-40B4-BE49-F238E27FC236}">
                <a16:creationId xmlns:a16="http://schemas.microsoft.com/office/drawing/2014/main" id="{F80A13FB-B235-401C-9627-2C910840E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9" y="1928814"/>
            <a:ext cx="8607425" cy="470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Principal inconveniente del </a:t>
            </a:r>
            <a:r>
              <a:rPr lang="es-ES" sz="2000" i="0" dirty="0" err="1">
                <a:solidFill>
                  <a:schemeClr val="tx1"/>
                </a:solidFill>
                <a:latin typeface="Tahoma" pitchFamily="34" charset="0"/>
              </a:rPr>
              <a:t>clustering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 jerárquico: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7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400" i="0" dirty="0">
                <a:solidFill>
                  <a:schemeClr val="tx1"/>
                </a:solidFill>
                <a:latin typeface="Tahoma" pitchFamily="34" charset="0"/>
              </a:rPr>
              <a:t>	</a:t>
            </a:r>
            <a:r>
              <a:rPr lang="es-ES" sz="2400" b="1" i="0" dirty="0">
                <a:solidFill>
                  <a:schemeClr val="tx1"/>
                </a:solidFill>
                <a:latin typeface="Tahoma" pitchFamily="34" charset="0"/>
              </a:rPr>
              <a:t>Baja </a:t>
            </a:r>
            <a:r>
              <a:rPr lang="es-ES" sz="24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escalabilidad </a:t>
            </a:r>
            <a:r>
              <a:rPr lang="es-ES" sz="2400" b="1" i="0" dirty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≥ </a:t>
            </a:r>
            <a:r>
              <a:rPr lang="es-ES" sz="2400" b="1" i="0" dirty="0">
                <a:solidFill>
                  <a:schemeClr val="tx1"/>
                </a:solidFill>
                <a:latin typeface="Tahoma" pitchFamily="34" charset="0"/>
              </a:rPr>
              <a:t>O(n</a:t>
            </a:r>
            <a:r>
              <a:rPr lang="es-ES" sz="2400" b="1" i="0" baseline="30000" dirty="0">
                <a:solidFill>
                  <a:schemeClr val="tx1"/>
                </a:solidFill>
                <a:latin typeface="Tahoma" pitchFamily="34" charset="0"/>
              </a:rPr>
              <a:t>2</a:t>
            </a:r>
            <a:r>
              <a:rPr lang="es-ES" sz="2400" b="1" i="0" dirty="0">
                <a:solidFill>
                  <a:schemeClr val="tx1"/>
                </a:solidFill>
                <a:latin typeface="Tahoma" pitchFamily="34" charset="0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lang="es-ES" sz="1800" b="1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Algoritmos “escalables”: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endParaRPr kumimoji="0" lang="es-ES" sz="700" b="1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kumimoji="0" lang="es-ES" sz="1800" b="1" i="0" dirty="0">
                <a:solidFill>
                  <a:schemeClr val="tx1"/>
                </a:solidFill>
                <a:latin typeface="Tahoma" pitchFamily="34" charset="0"/>
              </a:rPr>
              <a:t>BIRCH:</a:t>
            </a: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kumimoji="0" lang="en-US" altLang="zh-CN" sz="1800" i="0" dirty="0">
                <a:solidFill>
                  <a:schemeClr val="tx1"/>
                </a:solidFill>
                <a:latin typeface="Tahoma" pitchFamily="34" charset="0"/>
              </a:rPr>
              <a:t>Balanced Iterative Reducing and clustering using Hierarchies (Zhang, </a:t>
            </a:r>
            <a:r>
              <a:rPr kumimoji="0" lang="en-US" altLang="zh-CN" sz="1800" i="0" dirty="0" err="1">
                <a:solidFill>
                  <a:schemeClr val="tx1"/>
                </a:solidFill>
                <a:latin typeface="Tahoma" pitchFamily="34" charset="0"/>
              </a:rPr>
              <a:t>Ramakrishnan</a:t>
            </a:r>
            <a:r>
              <a:rPr kumimoji="0" lang="en-US" altLang="zh-CN" sz="1800" i="0" dirty="0">
                <a:solidFill>
                  <a:schemeClr val="tx1"/>
                </a:solidFill>
                <a:latin typeface="Tahoma" pitchFamily="34" charset="0"/>
              </a:rPr>
              <a:t> &amp; </a:t>
            </a:r>
            <a:r>
              <a:rPr kumimoji="0" lang="en-US" altLang="zh-CN" sz="1800" i="0" dirty="0" err="1">
                <a:solidFill>
                  <a:schemeClr val="tx1"/>
                </a:solidFill>
                <a:latin typeface="Tahoma" pitchFamily="34" charset="0"/>
              </a:rPr>
              <a:t>Livny</a:t>
            </a:r>
            <a:r>
              <a:rPr kumimoji="0" lang="en-US" altLang="zh-CN" sz="1800" i="0" dirty="0">
                <a:solidFill>
                  <a:schemeClr val="tx1"/>
                </a:solidFill>
                <a:latin typeface="Tahoma" pitchFamily="34" charset="0"/>
              </a:rPr>
              <a:t>, SIGMOD’1996)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endParaRPr kumimoji="0" lang="es-ES" sz="7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kumimoji="0" lang="es-ES" sz="1800" b="1" i="0" dirty="0">
                <a:solidFill>
                  <a:schemeClr val="tx1"/>
                </a:solidFill>
                <a:latin typeface="Tahoma" pitchFamily="34" charset="0"/>
              </a:rPr>
              <a:t>ROCK: </a:t>
            </a:r>
            <a:r>
              <a:rPr kumimoji="0" lang="en-US" sz="1800" i="0" dirty="0" err="1">
                <a:solidFill>
                  <a:schemeClr val="tx1"/>
                </a:solidFill>
                <a:latin typeface="Tahoma" pitchFamily="34" charset="0"/>
              </a:rPr>
              <a:t>RObust</a:t>
            </a:r>
            <a:r>
              <a:rPr kumimoji="0" lang="en-US" sz="1800" i="0" dirty="0">
                <a:solidFill>
                  <a:schemeClr val="tx1"/>
                </a:solidFill>
                <a:latin typeface="Tahoma" pitchFamily="34" charset="0"/>
              </a:rPr>
              <a:t> clustering using </a:t>
            </a:r>
            <a:r>
              <a:rPr kumimoji="0" lang="en-US" sz="1800" i="0" dirty="0" err="1">
                <a:solidFill>
                  <a:schemeClr val="tx1"/>
                </a:solidFill>
                <a:latin typeface="Tahoma" pitchFamily="34" charset="0"/>
              </a:rPr>
              <a:t>linKs</a:t>
            </a:r>
            <a:r>
              <a:rPr kumimoji="0" lang="en-US" sz="1800" b="1" i="0" dirty="0">
                <a:solidFill>
                  <a:schemeClr val="tx1"/>
                </a:solidFill>
                <a:latin typeface="Tahoma" pitchFamily="34" charset="0"/>
              </a:rPr>
              <a:t> </a:t>
            </a:r>
            <a:br>
              <a:rPr kumimoji="0" lang="en-US" sz="1800" b="1" i="0" dirty="0">
                <a:solidFill>
                  <a:schemeClr val="tx1"/>
                </a:solidFill>
                <a:latin typeface="Tahoma" pitchFamily="34" charset="0"/>
              </a:rPr>
            </a:br>
            <a:r>
              <a:rPr kumimoji="0" lang="en-US" sz="1800" i="0" dirty="0">
                <a:solidFill>
                  <a:schemeClr val="tx1"/>
                </a:solidFill>
                <a:latin typeface="Tahoma" pitchFamily="34" charset="0"/>
              </a:rPr>
              <a:t>(</a:t>
            </a:r>
            <a:r>
              <a:rPr kumimoji="0" lang="en-US" sz="1800" i="0" dirty="0" err="1">
                <a:solidFill>
                  <a:schemeClr val="tx1"/>
                </a:solidFill>
                <a:latin typeface="Tahoma" pitchFamily="34" charset="0"/>
              </a:rPr>
              <a:t>Guha</a:t>
            </a:r>
            <a:r>
              <a:rPr kumimoji="0" lang="en-US" sz="1800" i="0" dirty="0">
                <a:solidFill>
                  <a:schemeClr val="tx1"/>
                </a:solidFill>
                <a:latin typeface="Tahoma" pitchFamily="34" charset="0"/>
              </a:rPr>
              <a:t>, </a:t>
            </a:r>
            <a:r>
              <a:rPr kumimoji="0" lang="en-US" sz="1800" i="0" dirty="0" err="1">
                <a:solidFill>
                  <a:schemeClr val="tx1"/>
                </a:solidFill>
                <a:latin typeface="Tahoma" pitchFamily="34" charset="0"/>
              </a:rPr>
              <a:t>Rastogi</a:t>
            </a:r>
            <a:r>
              <a:rPr kumimoji="0" lang="en-US" sz="1800" i="0" dirty="0">
                <a:solidFill>
                  <a:schemeClr val="tx1"/>
                </a:solidFill>
                <a:latin typeface="Tahoma" pitchFamily="34" charset="0"/>
              </a:rPr>
              <a:t> &amp; Shim, ICDE’1999</a:t>
            </a: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endParaRPr kumimoji="0" lang="es-ES" sz="7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kumimoji="0" lang="es-ES" sz="1800" b="1" i="0" dirty="0">
                <a:solidFill>
                  <a:schemeClr val="tx1"/>
                </a:solidFill>
                <a:latin typeface="Tahoma" pitchFamily="34" charset="0"/>
              </a:rPr>
              <a:t>CURE</a:t>
            </a: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: </a:t>
            </a:r>
            <a:r>
              <a:rPr kumimoji="0" lang="es-ES" sz="1800" i="0" dirty="0" err="1">
                <a:solidFill>
                  <a:schemeClr val="tx1"/>
                </a:solidFill>
                <a:latin typeface="Tahoma" pitchFamily="34" charset="0"/>
              </a:rPr>
              <a:t>clustering</a:t>
            </a: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kumimoji="0" lang="es-ES" sz="1800" i="0" dirty="0" err="1">
                <a:solidFill>
                  <a:schemeClr val="tx1"/>
                </a:solidFill>
                <a:latin typeface="Tahoma" pitchFamily="34" charset="0"/>
              </a:rPr>
              <a:t>Using</a:t>
            </a: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 </a:t>
            </a:r>
            <a:r>
              <a:rPr kumimoji="0" lang="es-ES" sz="1800" i="0" dirty="0" err="1">
                <a:solidFill>
                  <a:schemeClr val="tx1"/>
                </a:solidFill>
                <a:latin typeface="Tahoma" pitchFamily="34" charset="0"/>
              </a:rPr>
              <a:t>Representatives</a:t>
            </a: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. O(</a:t>
            </a:r>
            <a:r>
              <a:rPr kumimoji="0" lang="es-ES" sz="1800" dirty="0">
                <a:solidFill>
                  <a:schemeClr val="tx1"/>
                </a:solidFill>
                <a:latin typeface="Tahoma" pitchFamily="34" charset="0"/>
              </a:rPr>
              <a:t>n^2 log n</a:t>
            </a: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)</a:t>
            </a:r>
            <a:b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</a:b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(</a:t>
            </a:r>
            <a:r>
              <a:rPr kumimoji="0" lang="es-ES" sz="1800" i="0" dirty="0" err="1">
                <a:solidFill>
                  <a:schemeClr val="tx1"/>
                </a:solidFill>
                <a:latin typeface="Tahoma" pitchFamily="34" charset="0"/>
              </a:rPr>
              <a:t>Guha</a:t>
            </a: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, </a:t>
            </a:r>
            <a:r>
              <a:rPr kumimoji="0" lang="es-ES" sz="1800" i="0" dirty="0" err="1">
                <a:solidFill>
                  <a:schemeClr val="tx1"/>
                </a:solidFill>
                <a:latin typeface="Tahoma" pitchFamily="34" charset="0"/>
              </a:rPr>
              <a:t>Rastogi</a:t>
            </a: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 &amp; </a:t>
            </a:r>
            <a:r>
              <a:rPr kumimoji="0" lang="es-ES" sz="1800" i="0" dirty="0" err="1">
                <a:solidFill>
                  <a:schemeClr val="tx1"/>
                </a:solidFill>
                <a:latin typeface="Tahoma" pitchFamily="34" charset="0"/>
              </a:rPr>
              <a:t>Shim</a:t>
            </a: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, SIGMOD’1998)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endParaRPr kumimoji="0" lang="es-ES" sz="7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kumimoji="0" lang="es-ES" sz="1800" b="1" i="0" dirty="0">
                <a:solidFill>
                  <a:schemeClr val="tx1"/>
                </a:solidFill>
                <a:latin typeface="Tahoma" pitchFamily="34" charset="0"/>
              </a:rPr>
              <a:t>CHAMELEON: </a:t>
            </a:r>
            <a:r>
              <a:rPr kumimoji="0" lang="en-US" sz="1800" i="0" dirty="0">
                <a:solidFill>
                  <a:schemeClr val="tx1"/>
                </a:solidFill>
                <a:latin typeface="Tahoma" pitchFamily="34" charset="0"/>
              </a:rPr>
              <a:t>Hierarchical clustering Using Dynamic Modeling (</a:t>
            </a:r>
            <a:r>
              <a:rPr kumimoji="0" lang="sv-SE" sz="1800" i="0" dirty="0">
                <a:solidFill>
                  <a:schemeClr val="tx1"/>
                </a:solidFill>
                <a:latin typeface="Tahoma" pitchFamily="34" charset="0"/>
              </a:rPr>
              <a:t>Karypis, Han &amp; Kumar, </a:t>
            </a:r>
            <a:r>
              <a:rPr kumimoji="0" lang="es-ES" sz="1800" i="0" dirty="0">
                <a:solidFill>
                  <a:schemeClr val="tx1"/>
                </a:solidFill>
                <a:latin typeface="Tahoma" pitchFamily="34" charset="0"/>
              </a:rPr>
              <a:t>1999)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>
            <a:extLst>
              <a:ext uri="{FF2B5EF4-FFF2-40B4-BE49-F238E27FC236}">
                <a16:creationId xmlns:a16="http://schemas.microsoft.com/office/drawing/2014/main" id="{688DC46B-4FD2-4978-ABFF-038D0CF783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 err="1"/>
              <a:t>clustering</a:t>
            </a:r>
            <a:r>
              <a:rPr lang="es-ES" dirty="0"/>
              <a:t> jerárquico</a:t>
            </a:r>
          </a:p>
        </p:txBody>
      </p:sp>
      <p:sp>
        <p:nvSpPr>
          <p:cNvPr id="782339" name="Rectangle 3">
            <a:extLst>
              <a:ext uri="{FF2B5EF4-FFF2-40B4-BE49-F238E27FC236}">
                <a16:creationId xmlns:a16="http://schemas.microsoft.com/office/drawing/2014/main" id="{707A1E64-586A-4075-8B43-C449FFF96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pic>
        <p:nvPicPr>
          <p:cNvPr id="58372" name="Picture 263">
            <a:extLst>
              <a:ext uri="{FF2B5EF4-FFF2-40B4-BE49-F238E27FC236}">
                <a16:creationId xmlns:a16="http://schemas.microsoft.com/office/drawing/2014/main" id="{4CF9A4DD-4919-4A05-9DEB-04AC237F4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1928813"/>
            <a:ext cx="5256212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265">
            <a:extLst>
              <a:ext uri="{FF2B5EF4-FFF2-40B4-BE49-F238E27FC236}">
                <a16:creationId xmlns:a16="http://schemas.microsoft.com/office/drawing/2014/main" id="{D3484CEA-7A6C-4BA8-A144-6F61C6F83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5"/>
          <a:stretch>
            <a:fillRect/>
          </a:stretch>
        </p:blipFill>
        <p:spPr bwMode="auto">
          <a:xfrm>
            <a:off x="3381376" y="4262438"/>
            <a:ext cx="4835525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C752F74-7064-40B3-959D-38BAA74C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520282"/>
            <a:ext cx="10972800" cy="1143000"/>
          </a:xfrm>
        </p:spPr>
        <p:txBody>
          <a:bodyPr/>
          <a:lstStyle/>
          <a:p>
            <a:r>
              <a:rPr lang="es-MX" dirty="0"/>
              <a:t>Infiriendo Familias de RNA a escala genómica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E30AA80-B13E-4C40-83B6-52B5F0D5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61" y="1628800"/>
            <a:ext cx="11010939" cy="4389120"/>
          </a:xfrm>
        </p:spPr>
        <p:txBody>
          <a:bodyPr/>
          <a:lstStyle/>
          <a:p>
            <a:r>
              <a:rPr lang="es-MX" dirty="0"/>
              <a:t>Agrupamiento basado en estructura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4CF079-F5A3-4C2E-A868-84F3A1FE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34479"/>
            <a:ext cx="9926119" cy="47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1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1" name="Rectangle 3">
            <a:extLst>
              <a:ext uri="{FF2B5EF4-FFF2-40B4-BE49-F238E27FC236}">
                <a16:creationId xmlns:a16="http://schemas.microsoft.com/office/drawing/2014/main" id="{53278567-1DBF-44EF-B57C-6AB982449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Clustering </a:t>
            </a:r>
          </a:p>
        </p:txBody>
      </p:sp>
      <p:sp>
        <p:nvSpPr>
          <p:cNvPr id="329732" name="Rectangle 4">
            <a:extLst>
              <a:ext uri="{FF2B5EF4-FFF2-40B4-BE49-F238E27FC236}">
                <a16:creationId xmlns:a16="http://schemas.microsoft.com/office/drawing/2014/main" id="{F86C0471-C046-4815-9017-27F708923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15364" name="Rectangle 5">
            <a:extLst>
              <a:ext uri="{FF2B5EF4-FFF2-40B4-BE49-F238E27FC236}">
                <a16:creationId xmlns:a16="http://schemas.microsoft.com/office/drawing/2014/main" id="{93227A11-3EAE-4EF0-8A2A-8A423859A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5365" name="Rectangle 18">
            <a:extLst>
              <a:ext uri="{FF2B5EF4-FFF2-40B4-BE49-F238E27FC236}">
                <a16:creationId xmlns:a16="http://schemas.microsoft.com/office/drawing/2014/main" id="{CA5295F3-6BCC-4BA3-9DC7-1ECC1AEE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64" y="1752600"/>
            <a:ext cx="864393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2000" b="1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  <a:t>Objetivo </a:t>
            </a:r>
            <a:b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Agrupar objetos similares entre sí que sean distintos a los objetos de otros agrupamientos [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clústers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].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  <a:t>Aprendizaje no supervisado</a:t>
            </a:r>
            <a:b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No existen clases predefinidas / datos etiquetados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Los </a:t>
            </a:r>
            <a:r>
              <a:rPr lang="es-ES" altLang="es-MX" sz="2000" b="1" i="0" dirty="0">
                <a:solidFill>
                  <a:schemeClr val="tx1"/>
                </a:solidFill>
                <a:latin typeface="Tahoma" panose="020B0604030504040204" pitchFamily="34" charset="0"/>
              </a:rPr>
              <a:t>resultados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obtenidos dependerán de: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Ø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El algoritmo de agrupamiento seleccionado.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Ø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El conjunto de datos disponible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Ø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La medida de similitud utilizada para comparar objetos.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6017342-E495-46F3-A212-F19079522E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DBSCAN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B49C338-725A-43DD-8350-1580DEFB4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Agrupamiento por Densidad</a:t>
            </a:r>
          </a:p>
        </p:txBody>
      </p:sp>
    </p:spTree>
    <p:extLst>
      <p:ext uri="{BB962C8B-B14F-4D97-AF65-F5344CB8AC3E}">
        <p14:creationId xmlns:p14="http://schemas.microsoft.com/office/powerpoint/2010/main" val="1318689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>
            <a:extLst>
              <a:ext uri="{FF2B5EF4-FFF2-40B4-BE49-F238E27FC236}">
                <a16:creationId xmlns:a16="http://schemas.microsoft.com/office/drawing/2014/main" id="{F633F8B3-96C6-45D0-B587-3562B0F581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 err="1"/>
              <a:t>clustering</a:t>
            </a:r>
            <a:r>
              <a:rPr lang="es-ES" dirty="0"/>
              <a:t> basado en densidad</a:t>
            </a:r>
          </a:p>
        </p:txBody>
      </p:sp>
      <p:sp>
        <p:nvSpPr>
          <p:cNvPr id="697347" name="Rectangle 3">
            <a:extLst>
              <a:ext uri="{FF2B5EF4-FFF2-40B4-BE49-F238E27FC236}">
                <a16:creationId xmlns:a16="http://schemas.microsoft.com/office/drawing/2014/main" id="{19A5DB04-4D28-4296-938F-DC477B425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61444" name="Rectangle 4">
            <a:extLst>
              <a:ext uri="{FF2B5EF4-FFF2-40B4-BE49-F238E27FC236}">
                <a16:creationId xmlns:a16="http://schemas.microsoft.com/office/drawing/2014/main" id="{9C1C9958-C7D1-4AA6-AA63-EF9C940A7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480" y="1828800"/>
            <a:ext cx="85359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i="0" dirty="0">
                <a:solidFill>
                  <a:schemeClr val="tx1"/>
                </a:solidFill>
                <a:latin typeface="Tahoma" panose="020B0604030504040204" pitchFamily="34" charset="0"/>
              </a:rPr>
              <a:t>Criterio de agrupamiento local: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algn="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i="0" dirty="0">
                <a:solidFill>
                  <a:schemeClr val="tx1"/>
                </a:solidFill>
                <a:latin typeface="Tahoma" panose="020B0604030504040204" pitchFamily="34" charset="0"/>
              </a:rPr>
              <a:t>Densidad de puntos</a:t>
            </a:r>
          </a:p>
          <a:p>
            <a:pPr algn="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Región densas de puntos separadas </a:t>
            </a:r>
            <a:b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de otras regiones densas </a:t>
            </a:r>
          </a:p>
          <a:p>
            <a:pPr algn="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a través de regiones poco densas</a:t>
            </a: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algn="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8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i="0" dirty="0">
                <a:solidFill>
                  <a:schemeClr val="tx1"/>
                </a:solidFill>
                <a:latin typeface="Tahoma" panose="020B0604030504040204" pitchFamily="34" charset="0"/>
              </a:rPr>
              <a:t>Características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kumimoji="0" lang="es-ES" altLang="es-MX" sz="2000" b="1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zh-CN" sz="2000" i="0" dirty="0">
                <a:solidFill>
                  <a:schemeClr val="tx1"/>
                </a:solidFill>
                <a:latin typeface="Tahoma" panose="020B0604030504040204" pitchFamily="34" charset="0"/>
              </a:rPr>
              <a:t>Identifica grupos de formas arbitrarias.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kumimoji="0" lang="es-ES" altLang="es-MX" sz="8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Robusto ante la presencia de ruido.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kumimoji="0" lang="es-ES" altLang="es-MX" sz="8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Escalable: Un único recorrido del conjunto de datos.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EE6CF168-897B-45A0-8CDB-DA104F7D479B}"/>
              </a:ext>
            </a:extLst>
          </p:cNvPr>
          <p:cNvGrpSpPr>
            <a:grpSpLocks/>
          </p:cNvGrpSpPr>
          <p:nvPr/>
        </p:nvGrpSpPr>
        <p:grpSpPr bwMode="auto">
          <a:xfrm>
            <a:off x="1840632" y="2688704"/>
            <a:ext cx="2743200" cy="1676400"/>
            <a:chOff x="714" y="2331"/>
            <a:chExt cx="1728" cy="1056"/>
          </a:xfrm>
        </p:grpSpPr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528C794D-2641-4F20-AEF5-9A3702F5C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2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8C6FD29C-0B9A-4357-AF4D-1AD01EB30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33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Oval 10">
              <a:extLst>
                <a:ext uri="{FF2B5EF4-FFF2-40B4-BE49-F238E27FC236}">
                  <a16:creationId xmlns:a16="http://schemas.microsoft.com/office/drawing/2014/main" id="{0662E68B-80C2-489A-BF9B-BAA588E75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57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Oval 11">
              <a:extLst>
                <a:ext uri="{FF2B5EF4-FFF2-40B4-BE49-F238E27FC236}">
                  <a16:creationId xmlns:a16="http://schemas.microsoft.com/office/drawing/2014/main" id="{56CF35D1-BB77-4F1B-8191-F858D8F32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955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Oval 12">
              <a:extLst>
                <a:ext uri="{FF2B5EF4-FFF2-40B4-BE49-F238E27FC236}">
                  <a16:creationId xmlns:a16="http://schemas.microsoft.com/office/drawing/2014/main" id="{21158BC8-0748-46E2-86D6-C0DD09E47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3243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Oval 13">
              <a:extLst>
                <a:ext uri="{FF2B5EF4-FFF2-40B4-BE49-F238E27FC236}">
                  <a16:creationId xmlns:a16="http://schemas.microsoft.com/office/drawing/2014/main" id="{88599127-3A80-4603-B62A-D7C6FDFD8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Oval 14">
              <a:extLst>
                <a:ext uri="{FF2B5EF4-FFF2-40B4-BE49-F238E27FC236}">
                  <a16:creationId xmlns:a16="http://schemas.microsoft.com/office/drawing/2014/main" id="{2D95D32E-2814-4FE5-9FFD-212E9FD286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58995972-9122-4A1F-9AFB-90716578F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Oval 16">
              <a:extLst>
                <a:ext uri="{FF2B5EF4-FFF2-40B4-BE49-F238E27FC236}">
                  <a16:creationId xmlns:a16="http://schemas.microsoft.com/office/drawing/2014/main" id="{AB35A7DA-83A6-4552-8558-FC3A408D1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Oval 17">
              <a:extLst>
                <a:ext uri="{FF2B5EF4-FFF2-40B4-BE49-F238E27FC236}">
                  <a16:creationId xmlns:a16="http://schemas.microsoft.com/office/drawing/2014/main" id="{ED01D5EB-54B4-48F2-8E7F-DF0628101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EA98DA8E-3975-4BDF-9023-71FF314F3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Oval 19">
              <a:extLst>
                <a:ext uri="{FF2B5EF4-FFF2-40B4-BE49-F238E27FC236}">
                  <a16:creationId xmlns:a16="http://schemas.microsoft.com/office/drawing/2014/main" id="{87898CE5-239E-4115-B0EF-29B657500E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EA431ED8-D685-49ED-8ACE-31C1DABA77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2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9" name="Text Box 21">
              <a:extLst>
                <a:ext uri="{FF2B5EF4-FFF2-40B4-BE49-F238E27FC236}">
                  <a16:creationId xmlns:a16="http://schemas.microsoft.com/office/drawing/2014/main" id="{AD43CE80-8FAF-4112-ADC7-3540FBB8FE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20" name="Line 22">
              <a:extLst>
                <a:ext uri="{FF2B5EF4-FFF2-40B4-BE49-F238E27FC236}">
                  <a16:creationId xmlns:a16="http://schemas.microsoft.com/office/drawing/2014/main" id="{2D8A53DC-3F20-4509-BBBA-C972E7CB7A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2675"/>
              <a:ext cx="205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3">
              <a:extLst>
                <a:ext uri="{FF2B5EF4-FFF2-40B4-BE49-F238E27FC236}">
                  <a16:creationId xmlns:a16="http://schemas.microsoft.com/office/drawing/2014/main" id="{BDAE99EE-70C4-4937-87C8-830AD13916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8" y="2888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4">
              <a:extLst>
                <a:ext uri="{FF2B5EF4-FFF2-40B4-BE49-F238E27FC236}">
                  <a16:creationId xmlns:a16="http://schemas.microsoft.com/office/drawing/2014/main" id="{DD21B463-EC71-452C-820E-31C377ACF3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" y="2838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F991EDA5-829C-47F1-8754-DF7C94C04B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4" y="2520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Line 26">
              <a:extLst>
                <a:ext uri="{FF2B5EF4-FFF2-40B4-BE49-F238E27FC236}">
                  <a16:creationId xmlns:a16="http://schemas.microsoft.com/office/drawing/2014/main" id="{F340EA8F-4EC8-44EF-92BD-304696C177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5" y="2866"/>
              <a:ext cx="218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Line 27">
              <a:extLst>
                <a:ext uri="{FF2B5EF4-FFF2-40B4-BE49-F238E27FC236}">
                  <a16:creationId xmlns:a16="http://schemas.microsoft.com/office/drawing/2014/main" id="{BBC45CBA-54BB-4893-9029-693F830783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32" y="2910"/>
              <a:ext cx="278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Line 28">
              <a:extLst>
                <a:ext uri="{FF2B5EF4-FFF2-40B4-BE49-F238E27FC236}">
                  <a16:creationId xmlns:a16="http://schemas.microsoft.com/office/drawing/2014/main" id="{3A8E4D92-7C2B-40A2-BEB9-43CA96B1F1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9" y="2427"/>
              <a:ext cx="237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Line 29">
              <a:extLst>
                <a:ext uri="{FF2B5EF4-FFF2-40B4-BE49-F238E27FC236}">
                  <a16:creationId xmlns:a16="http://schemas.microsoft.com/office/drawing/2014/main" id="{AFF3E018-121B-491C-A888-0316D75ED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3" y="2835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Line 30">
              <a:extLst>
                <a:ext uri="{FF2B5EF4-FFF2-40B4-BE49-F238E27FC236}">
                  <a16:creationId xmlns:a16="http://schemas.microsoft.com/office/drawing/2014/main" id="{E6589640-182B-49F6-97BF-C2A3652FA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2835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Line 31">
              <a:extLst>
                <a:ext uri="{FF2B5EF4-FFF2-40B4-BE49-F238E27FC236}">
                  <a16:creationId xmlns:a16="http://schemas.microsoft.com/office/drawing/2014/main" id="{9C02960D-0163-43E2-9238-4B7936E598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0" y="2894"/>
              <a:ext cx="162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Line 32">
              <a:extLst>
                <a:ext uri="{FF2B5EF4-FFF2-40B4-BE49-F238E27FC236}">
                  <a16:creationId xmlns:a16="http://schemas.microsoft.com/office/drawing/2014/main" id="{2623E86D-24FE-41F3-BB36-823DFCA663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2910"/>
              <a:ext cx="224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Line 33">
              <a:extLst>
                <a:ext uri="{FF2B5EF4-FFF2-40B4-BE49-F238E27FC236}">
                  <a16:creationId xmlns:a16="http://schemas.microsoft.com/office/drawing/2014/main" id="{E8750853-03C6-42A4-8DE4-CA9EBB7DB1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9" y="2889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Line 34">
              <a:extLst>
                <a:ext uri="{FF2B5EF4-FFF2-40B4-BE49-F238E27FC236}">
                  <a16:creationId xmlns:a16="http://schemas.microsoft.com/office/drawing/2014/main" id="{B824746E-5C38-486F-A3E1-0DB945B671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511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Line 35">
              <a:extLst>
                <a:ext uri="{FF2B5EF4-FFF2-40B4-BE49-F238E27FC236}">
                  <a16:creationId xmlns:a16="http://schemas.microsoft.com/office/drawing/2014/main" id="{E71FF838-8869-486C-8D8F-6365FAEEA8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15" y="2693"/>
              <a:ext cx="16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Line 36">
              <a:extLst>
                <a:ext uri="{FF2B5EF4-FFF2-40B4-BE49-F238E27FC236}">
                  <a16:creationId xmlns:a16="http://schemas.microsoft.com/office/drawing/2014/main" id="{2A3DD43E-9A7D-41F6-B98B-DA24044458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02" y="2465"/>
              <a:ext cx="2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 Box 37">
              <a:extLst>
                <a:ext uri="{FF2B5EF4-FFF2-40B4-BE49-F238E27FC236}">
                  <a16:creationId xmlns:a16="http://schemas.microsoft.com/office/drawing/2014/main" id="{3727F4F7-E6BC-46F3-9579-967CCF06B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5" y="2668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kumimoji="0" lang="es-MX" altLang="es-MX" sz="1600" i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>
            <a:extLst>
              <a:ext uri="{FF2B5EF4-FFF2-40B4-BE49-F238E27FC236}">
                <a16:creationId xmlns:a16="http://schemas.microsoft.com/office/drawing/2014/main" id="{00D9BB70-ACA6-47C7-849A-73DAB94107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/>
              <a:t>Algoritmo DBSCAN</a:t>
            </a:r>
          </a:p>
        </p:txBody>
      </p:sp>
      <p:sp>
        <p:nvSpPr>
          <p:cNvPr id="701443" name="Rectangle 3">
            <a:extLst>
              <a:ext uri="{FF2B5EF4-FFF2-40B4-BE49-F238E27FC236}">
                <a16:creationId xmlns:a16="http://schemas.microsoft.com/office/drawing/2014/main" id="{8D1784BD-4A48-472C-A7A3-1D191A49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5B09A72D-B624-4741-A6B3-B60F5BA1C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5" y="2496313"/>
            <a:ext cx="821745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1600" b="1" i="0" dirty="0">
                <a:solidFill>
                  <a:schemeClr val="tx1"/>
                </a:solidFill>
                <a:latin typeface="Tahoma" panose="020B0604030504040204" pitchFamily="34" charset="0"/>
              </a:rPr>
              <a:t>DBSCAN: </a:t>
            </a:r>
            <a:r>
              <a:rPr lang="es-ES" altLang="es-MX" sz="16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Clasifica los puntos como puntos </a:t>
            </a:r>
            <a:r>
              <a:rPr lang="es-ES" altLang="es-MX" sz="1600" b="1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núcleo, densamente-alcanzables o ruido </a:t>
            </a:r>
            <a:r>
              <a:rPr lang="es-ES" altLang="es-MX" sz="16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de la siguiente forma: </a:t>
            </a:r>
          </a:p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es-ES" altLang="es-MX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s-ES" altLang="es-MX" sz="16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es un punto núcleo si al menos </a:t>
            </a:r>
            <a:r>
              <a:rPr lang="es-ES" altLang="es-MX" sz="160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minPts</a:t>
            </a:r>
            <a:r>
              <a:rPr lang="es-ES" altLang="es-MX" sz="16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puntos están a una distancia ε de él y, esos puntos son directamente alcanzables desde </a:t>
            </a:r>
            <a:r>
              <a:rPr lang="es-ES" altLang="es-MX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s-ES" altLang="es-MX" sz="16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 No es posible tener puntos directamente alcanzables desde un punto que no sea un núcleo. Puntos rojos (A).</a:t>
            </a:r>
          </a:p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es-ES" altLang="es-MX" sz="16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Un punto </a:t>
            </a:r>
            <a:r>
              <a:rPr lang="es-ES" altLang="es-MX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q </a:t>
            </a:r>
            <a:r>
              <a:rPr lang="es-ES" altLang="es-MX" sz="16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es alcanzable desde </a:t>
            </a:r>
            <a:r>
              <a:rPr lang="es-ES" altLang="es-MX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s-ES" altLang="es-MX" sz="16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si existe una secuencia de puntos núcleo. Puntos amarillos (B,C).</a:t>
            </a:r>
          </a:p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es-ES" altLang="es-MX" sz="16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Un punto que no sea alcanzable desde cualquier otro punto es considerado ruido. Punto azul (N) . </a:t>
            </a:r>
          </a:p>
        </p:txBody>
      </p:sp>
      <p:pic>
        <p:nvPicPr>
          <p:cNvPr id="63493" name="Picture 2" descr="https://upload.wikimedia.org/wikipedia/commons/thumb/a/af/DBSCAN-Illustration.svg/400px-DBSCAN-Illustration.svg.png">
            <a:extLst>
              <a:ext uri="{FF2B5EF4-FFF2-40B4-BE49-F238E27FC236}">
                <a16:creationId xmlns:a16="http://schemas.microsoft.com/office/drawing/2014/main" id="{FE4ADF59-21F3-4981-A6CC-40CDFA92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443" y="1628800"/>
            <a:ext cx="3275205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4" descr="https://upload.wikimedia.org/wikipedia/commons/thumb/0/05/DBSCAN-density-data.svg/220px-DBSCAN-density-data.svg.png">
            <a:extLst>
              <a:ext uri="{FF2B5EF4-FFF2-40B4-BE49-F238E27FC236}">
                <a16:creationId xmlns:a16="http://schemas.microsoft.com/office/drawing/2014/main" id="{2253AC95-9CC1-4D16-BA84-45507955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4293096"/>
            <a:ext cx="20955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49C42-0B7B-470B-8F3A-76C2B5F39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2656"/>
            <a:ext cx="11074400" cy="1143000"/>
          </a:xfrm>
        </p:spPr>
        <p:txBody>
          <a:bodyPr/>
          <a:lstStyle/>
          <a:p>
            <a:r>
              <a:rPr lang="es-MX" dirty="0"/>
              <a:t>Algoritmo DBSCAN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A43893A6-2029-4490-BC90-A7642AED5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-27384"/>
            <a:ext cx="514532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1CB2F4-80F2-4E9D-8332-5084D416F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98" y="1772816"/>
            <a:ext cx="6410462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1400" b="1" i="0" dirty="0">
                <a:solidFill>
                  <a:schemeClr val="tx1"/>
                </a:solidFill>
                <a:latin typeface="Tahoma" panose="020B0604030504040204" pitchFamily="34" charset="0"/>
              </a:rPr>
              <a:t>DBSCAN: </a:t>
            </a:r>
            <a:r>
              <a:rPr lang="es-ES" altLang="es-MX" sz="14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Clasifica los puntos como puntos </a:t>
            </a:r>
            <a:r>
              <a:rPr lang="es-ES" altLang="es-MX" sz="1400" b="1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núcleo, densamente-alcanzables o ruido </a:t>
            </a:r>
            <a:r>
              <a:rPr lang="es-ES" altLang="es-MX" sz="14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de la siguiente forma: </a:t>
            </a:r>
          </a:p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es-ES" altLang="es-MX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s-ES" altLang="es-MX" sz="14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es un punto núcleo si al menos </a:t>
            </a:r>
            <a:r>
              <a:rPr lang="es-ES" altLang="es-MX" sz="140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minPts</a:t>
            </a:r>
            <a:r>
              <a:rPr lang="es-ES" altLang="es-MX" sz="14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puntos están a una distancia ε de él y, esos puntos son directamente alcanzables desde </a:t>
            </a:r>
            <a:r>
              <a:rPr lang="es-ES" altLang="es-MX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s-ES" altLang="es-MX" sz="14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. No es posible tener puntos directamente alcanzables desde un punto que no sea un núcleo. Puntos rojos (A).</a:t>
            </a:r>
          </a:p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es-ES" altLang="es-MX" sz="14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Un punto </a:t>
            </a:r>
            <a:r>
              <a:rPr lang="es-ES" altLang="es-MX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q </a:t>
            </a:r>
            <a:r>
              <a:rPr lang="es-ES" altLang="es-MX" sz="14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es alcanzable desde </a:t>
            </a:r>
            <a:r>
              <a:rPr lang="es-ES" altLang="es-MX" sz="14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s-ES" altLang="es-MX" sz="14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si existe una secuencia de puntos núcleo. Puntos amarillos (B,C).</a:t>
            </a:r>
          </a:p>
          <a:p>
            <a:pPr algn="just" eaLnBrk="1" hangingPunct="1">
              <a:buFont typeface="Wingdings" panose="05000000000000000000" pitchFamily="2" charset="2"/>
              <a:buChar char="§"/>
            </a:pPr>
            <a:r>
              <a:rPr lang="es-ES" altLang="es-MX" sz="1400" i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Un punto que no sea alcanzable desde cualquier otro punto es considerado ruido. Punto azul (N) . </a:t>
            </a:r>
          </a:p>
        </p:txBody>
      </p:sp>
      <p:pic>
        <p:nvPicPr>
          <p:cNvPr id="6" name="Picture 2" descr="https://upload.wikimedia.org/wikipedia/commons/thumb/a/af/DBSCAN-Illustration.svg/400px-DBSCAN-Illustration.svg.png">
            <a:extLst>
              <a:ext uri="{FF2B5EF4-FFF2-40B4-BE49-F238E27FC236}">
                <a16:creationId xmlns:a16="http://schemas.microsoft.com/office/drawing/2014/main" id="{61EED1D9-4639-4B4B-BFFD-01C1DF8E8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4383930"/>
            <a:ext cx="3275205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149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>
            <a:extLst>
              <a:ext uri="{FF2B5EF4-FFF2-40B4-BE49-F238E27FC236}">
                <a16:creationId xmlns:a16="http://schemas.microsoft.com/office/drawing/2014/main" id="{07C5AC1F-ADDD-4D56-9824-302984EDF3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 err="1"/>
              <a:t>clustering</a:t>
            </a:r>
            <a:r>
              <a:rPr lang="es-ES" dirty="0"/>
              <a:t> basado en densidad</a:t>
            </a:r>
          </a:p>
        </p:txBody>
      </p:sp>
      <p:sp>
        <p:nvSpPr>
          <p:cNvPr id="701443" name="Rectangle 3">
            <a:extLst>
              <a:ext uri="{FF2B5EF4-FFF2-40B4-BE49-F238E27FC236}">
                <a16:creationId xmlns:a16="http://schemas.microsoft.com/office/drawing/2014/main" id="{2E0DDA83-AEE5-4BD6-9C60-600FAF11C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8F9C99F2-31C9-4D5E-8A76-BF6202F16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175" y="1600200"/>
            <a:ext cx="70564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i="0">
                <a:solidFill>
                  <a:schemeClr val="tx1"/>
                </a:solidFill>
                <a:latin typeface="Tahoma" panose="020B0604030504040204" pitchFamily="34" charset="0"/>
              </a:rPr>
              <a:t>	</a:t>
            </a:r>
            <a:r>
              <a:rPr lang="es-ES" altLang="es-MX" sz="2400" b="1" i="0">
                <a:solidFill>
                  <a:schemeClr val="tx1"/>
                </a:solidFill>
                <a:latin typeface="Tahoma" panose="020B0604030504040204" pitchFamily="34" charset="0"/>
              </a:rPr>
              <a:t>DBSCAN</a:t>
            </a: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 … cuando funciona bien</a:t>
            </a:r>
          </a:p>
        </p:txBody>
      </p:sp>
      <p:pic>
        <p:nvPicPr>
          <p:cNvPr id="64517" name="Picture 8">
            <a:extLst>
              <a:ext uri="{FF2B5EF4-FFF2-40B4-BE49-F238E27FC236}">
                <a16:creationId xmlns:a16="http://schemas.microsoft.com/office/drawing/2014/main" id="{11CDA0FE-B1F9-4750-8A2F-23263350C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2351088"/>
            <a:ext cx="4003675" cy="300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9">
            <a:extLst>
              <a:ext uri="{FF2B5EF4-FFF2-40B4-BE49-F238E27FC236}">
                <a16:creationId xmlns:a16="http://schemas.microsoft.com/office/drawing/2014/main" id="{376552F6-22DE-4871-A83C-9564173D4E9E}"/>
              </a:ext>
            </a:extLst>
          </p:cNvPr>
          <p:cNvGrpSpPr>
            <a:grpSpLocks/>
          </p:cNvGrpSpPr>
          <p:nvPr/>
        </p:nvGrpSpPr>
        <p:grpSpPr bwMode="auto">
          <a:xfrm>
            <a:off x="5683251" y="2368551"/>
            <a:ext cx="4043363" cy="3203575"/>
            <a:chOff x="2691" y="633"/>
            <a:chExt cx="3069" cy="2492"/>
          </a:xfrm>
        </p:grpSpPr>
        <p:pic>
          <p:nvPicPr>
            <p:cNvPr id="64519" name="Picture 10">
              <a:extLst>
                <a:ext uri="{FF2B5EF4-FFF2-40B4-BE49-F238E27FC236}">
                  <a16:creationId xmlns:a16="http://schemas.microsoft.com/office/drawing/2014/main" id="{004A91BC-AF2F-42E2-8C1C-9691BE284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" y="633"/>
              <a:ext cx="3069" cy="2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20" name="Text Box 11">
              <a:extLst>
                <a:ext uri="{FF2B5EF4-FFF2-40B4-BE49-F238E27FC236}">
                  <a16:creationId xmlns:a16="http://schemas.microsoft.com/office/drawing/2014/main" id="{7716E027-F9E4-434A-8398-51037CFC22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2840"/>
              <a:ext cx="1584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kumimoji="0" lang="en-US" altLang="es-MX" sz="1800" b="1" i="0">
                  <a:solidFill>
                    <a:schemeClr val="tx1"/>
                  </a:solidFill>
                  <a:latin typeface="Arial" panose="020B0604020202020204" pitchFamily="34" charset="0"/>
                </a:rPr>
                <a:t>clústers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>
            <a:extLst>
              <a:ext uri="{FF2B5EF4-FFF2-40B4-BE49-F238E27FC236}">
                <a16:creationId xmlns:a16="http://schemas.microsoft.com/office/drawing/2014/main" id="{72B81A3F-3BF2-4816-B774-3805D40D6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 err="1"/>
              <a:t>clustering</a:t>
            </a:r>
            <a:r>
              <a:rPr lang="es-ES" dirty="0"/>
              <a:t> basado en densidad</a:t>
            </a:r>
          </a:p>
        </p:txBody>
      </p:sp>
      <p:sp>
        <p:nvSpPr>
          <p:cNvPr id="719875" name="Rectangle 3">
            <a:extLst>
              <a:ext uri="{FF2B5EF4-FFF2-40B4-BE49-F238E27FC236}">
                <a16:creationId xmlns:a16="http://schemas.microsoft.com/office/drawing/2014/main" id="{5B2B29ED-AB50-41DD-BDB9-A0F1F9A47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65540" name="Rectangle 4">
            <a:extLst>
              <a:ext uri="{FF2B5EF4-FFF2-40B4-BE49-F238E27FC236}">
                <a16:creationId xmlns:a16="http://schemas.microsoft.com/office/drawing/2014/main" id="{1CE9A6D4-4450-4643-BD0F-4504D782B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9" y="1500189"/>
            <a:ext cx="8143875" cy="452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i="0">
                <a:solidFill>
                  <a:schemeClr val="tx1"/>
                </a:solidFill>
                <a:latin typeface="Tahoma" panose="020B0604030504040204" pitchFamily="34" charset="0"/>
              </a:rPr>
              <a:t>	</a:t>
            </a:r>
            <a:r>
              <a:rPr lang="es-ES" altLang="es-MX" sz="2400" b="1" i="0">
                <a:solidFill>
                  <a:schemeClr val="tx1"/>
                </a:solidFill>
                <a:latin typeface="Tahoma" panose="020B0604030504040204" pitchFamily="34" charset="0"/>
              </a:rPr>
              <a:t>DBSCAN </a:t>
            </a: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Sensible al valor inicial de sus parámetros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                     Dificultad de agrupar datos con diferentes densidades.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65541" name="Picture 5">
            <a:extLst>
              <a:ext uri="{FF2B5EF4-FFF2-40B4-BE49-F238E27FC236}">
                <a16:creationId xmlns:a16="http://schemas.microsoft.com/office/drawing/2014/main" id="{110D697C-1680-472F-A1C5-59D7F51FF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1"/>
          <a:stretch>
            <a:fillRect/>
          </a:stretch>
        </p:blipFill>
        <p:spPr bwMode="auto">
          <a:xfrm>
            <a:off x="3243264" y="1857376"/>
            <a:ext cx="5705475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6">
            <a:extLst>
              <a:ext uri="{FF2B5EF4-FFF2-40B4-BE49-F238E27FC236}">
                <a16:creationId xmlns:a16="http://schemas.microsoft.com/office/drawing/2014/main" id="{F4CB4F2A-95E8-4AA9-BADC-DA078324E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6" y="4357688"/>
            <a:ext cx="701992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>
            <a:extLst>
              <a:ext uri="{FF2B5EF4-FFF2-40B4-BE49-F238E27FC236}">
                <a16:creationId xmlns:a16="http://schemas.microsoft.com/office/drawing/2014/main" id="{24755282-99F8-4798-BC6D-C4450300A8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dirty="0" err="1"/>
              <a:t>clustering</a:t>
            </a:r>
            <a:r>
              <a:rPr lang="es-ES" dirty="0"/>
              <a:t> basado en densidad</a:t>
            </a:r>
          </a:p>
        </p:txBody>
      </p:sp>
      <p:sp>
        <p:nvSpPr>
          <p:cNvPr id="699395" name="Rectangle 3">
            <a:extLst>
              <a:ext uri="{FF2B5EF4-FFF2-40B4-BE49-F238E27FC236}">
                <a16:creationId xmlns:a16="http://schemas.microsoft.com/office/drawing/2014/main" id="{945B58F3-A331-4276-9282-0AB42E404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CD261E3B-B841-4447-97A3-27872D665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1900238"/>
            <a:ext cx="87153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kumimoji="0" lang="es-ES" altLang="es-MX" sz="2000" b="1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zh-CN" sz="2000" b="1" i="0">
                <a:solidFill>
                  <a:schemeClr val="tx1"/>
                </a:solidFill>
                <a:latin typeface="Tahoma" panose="020B0604030504040204" pitchFamily="34" charset="0"/>
              </a:rPr>
              <a:t>DBSCAN</a:t>
            </a:r>
            <a:r>
              <a:rPr kumimoji="0" lang="es-ES" altLang="zh-CN" sz="2000" i="0">
                <a:solidFill>
                  <a:schemeClr val="tx1"/>
                </a:solidFill>
                <a:latin typeface="Tahoma" panose="020B0604030504040204" pitchFamily="34" charset="0"/>
              </a:rPr>
              <a:t>: </a:t>
            </a:r>
            <a:r>
              <a:rPr kumimoji="0" lang="en-US" altLang="zh-CN" sz="2000" i="0">
                <a:solidFill>
                  <a:schemeClr val="tx1"/>
                </a:solidFill>
                <a:latin typeface="Tahoma" panose="020B0604030504040204" pitchFamily="34" charset="0"/>
              </a:rPr>
              <a:t>Density Based Spatial clustering of Applications with Noise</a:t>
            </a:r>
            <a:r>
              <a:rPr kumimoji="0" lang="es-ES" altLang="zh-CN" sz="2000" i="0">
                <a:solidFill>
                  <a:schemeClr val="tx1"/>
                </a:solidFill>
                <a:latin typeface="Tahoma" panose="020B0604030504040204" pitchFamily="34" charset="0"/>
              </a:rPr>
              <a:t> (Ester et al., KDD’1996). </a:t>
            </a:r>
            <a:r>
              <a:rPr lang="en-US" altLang="es-MX" sz="2000" i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O(n log n) con estructura de índice, O(n^2)  otro caso</a:t>
            </a:r>
            <a:endParaRPr kumimoji="0" lang="es-ES" altLang="zh-CN" sz="2000" i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kumimoji="0" lang="es-ES" altLang="es-MX" sz="8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OPTICS</a:t>
            </a:r>
            <a: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: </a:t>
            </a:r>
            <a:r>
              <a:rPr kumimoji="0" lang="en-U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Ordering Points To Identify the clustering Structure </a:t>
            </a:r>
            <a: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(Ankerst et al. SIGMOD’1999)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kumimoji="0" lang="es-ES" altLang="es-MX" sz="8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DENCLUE</a:t>
            </a:r>
            <a: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: DENsity-based clustering</a:t>
            </a:r>
            <a:b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(Hinneburg &amp; Keim, KDD’1998)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kumimoji="0" lang="es-ES" altLang="es-MX" sz="8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CLIQUE</a:t>
            </a:r>
            <a: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: clustering in QUEst</a:t>
            </a:r>
            <a:b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(Agrawal et al., SIGMOD’1998)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endParaRPr kumimoji="0" lang="es-ES" altLang="es-MX" sz="8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kumimoji="0"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SNN </a:t>
            </a:r>
            <a: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(Shared Nearest Neighbor) density-based clustering</a:t>
            </a:r>
            <a:b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kumimoji="0"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(Ertöz, Steinbach &amp; Kumar, SDM’2003)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269C9B13-BEF6-4EAB-BAB0-9EE0DFDBF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MX"/>
              <a:t>clustering basado en densidad</a:t>
            </a:r>
          </a:p>
        </p:txBody>
      </p:sp>
      <p:graphicFrame>
        <p:nvGraphicFramePr>
          <p:cNvPr id="6146" name="Object 12">
            <a:extLst>
              <a:ext uri="{FF2B5EF4-FFF2-40B4-BE49-F238E27FC236}">
                <a16:creationId xmlns:a16="http://schemas.microsoft.com/office/drawing/2014/main" id="{D787735D-ADD8-4843-81E2-A619C792C0E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411606"/>
              </p:ext>
            </p:extLst>
          </p:nvPr>
        </p:nvGraphicFramePr>
        <p:xfrm>
          <a:off x="7881938" y="1839913"/>
          <a:ext cx="3286125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6706" imgH="3177815" progId="MSPhotoEd.3">
                  <p:embed/>
                </p:oleObj>
              </mc:Choice>
              <mc:Fallback>
                <p:oleObj r:id="rId3" imgW="4686706" imgH="3177815" progId="MSPhotoEd.3">
                  <p:embed/>
                  <p:pic>
                    <p:nvPicPr>
                      <p:cNvPr id="6146" name="Object 12">
                        <a:extLst>
                          <a:ext uri="{FF2B5EF4-FFF2-40B4-BE49-F238E27FC236}">
                            <a16:creationId xmlns:a16="http://schemas.microsoft.com/office/drawing/2014/main" id="{D787735D-ADD8-4843-81E2-A619C792C0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1938" y="1839913"/>
                        <a:ext cx="3286125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483" name="Rectangle 3">
            <a:extLst>
              <a:ext uri="{FF2B5EF4-FFF2-40B4-BE49-F238E27FC236}">
                <a16:creationId xmlns:a16="http://schemas.microsoft.com/office/drawing/2014/main" id="{6E480383-4C01-40A7-B97B-E11C15F62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6149" name="Rectangle 4">
            <a:extLst>
              <a:ext uri="{FF2B5EF4-FFF2-40B4-BE49-F238E27FC236}">
                <a16:creationId xmlns:a16="http://schemas.microsoft.com/office/drawing/2014/main" id="{EC5BE7E9-6CA7-4AD1-B388-E27F79160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550" y="1971675"/>
            <a:ext cx="705643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i="0">
                <a:solidFill>
                  <a:schemeClr val="tx1"/>
                </a:solidFill>
                <a:latin typeface="Tahoma" panose="020B0604030504040204" pitchFamily="34" charset="0"/>
              </a:rPr>
              <a:t>	</a:t>
            </a:r>
            <a:r>
              <a:rPr lang="es-ES" altLang="es-MX" sz="2400" b="1" i="0">
                <a:solidFill>
                  <a:schemeClr val="tx1"/>
                </a:solidFill>
                <a:latin typeface="Tahoma" panose="020B0604030504040204" pitchFamily="34" charset="0"/>
              </a:rPr>
              <a:t>SNN density-based clustering</a:t>
            </a:r>
            <a:r>
              <a:rPr lang="es-ES" altLang="es-MX" sz="2400" i="0">
                <a:solidFill>
                  <a:schemeClr val="tx1"/>
                </a:solidFill>
                <a:latin typeface="Tahoma" panose="020B0604030504040204" pitchFamily="34" charset="0"/>
              </a:rPr>
              <a:t>…</a:t>
            </a:r>
            <a:r>
              <a:rPr lang="es-ES" altLang="es-MX" sz="2400" b="1" i="0">
                <a:solidFill>
                  <a:schemeClr val="tx1"/>
                </a:solidFill>
                <a:latin typeface="Tahoma" panose="020B0604030504040204" pitchFamily="34" charset="0"/>
              </a:rPr>
              <a:t>  </a:t>
            </a:r>
            <a:r>
              <a:rPr lang="es-ES" altLang="es-MX" sz="2400" i="0">
                <a:solidFill>
                  <a:schemeClr val="bg2"/>
                </a:solidFill>
                <a:latin typeface="Tahoma" panose="020B0604030504040204" pitchFamily="34" charset="0"/>
              </a:rPr>
              <a:t>O(n</a:t>
            </a:r>
            <a:r>
              <a:rPr lang="es-ES" altLang="es-MX" sz="2400" i="0" baseline="30000">
                <a:solidFill>
                  <a:schemeClr val="bg2"/>
                </a:solidFill>
                <a:latin typeface="Tahoma" panose="020B0604030504040204" pitchFamily="34" charset="0"/>
              </a:rPr>
              <a:t>2</a:t>
            </a:r>
            <a:r>
              <a:rPr lang="es-ES" altLang="es-MX" sz="2400" i="0">
                <a:solidFill>
                  <a:schemeClr val="bg2"/>
                </a:solidFill>
                <a:latin typeface="Tahoma" panose="020B0604030504040204" pitchFamily="34" charset="0"/>
              </a:rPr>
              <a:t>)</a:t>
            </a:r>
            <a:endParaRPr lang="es-ES" altLang="es-MX" sz="2000" i="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pic>
        <p:nvPicPr>
          <p:cNvPr id="6150" name="Picture 10" descr="t7">
            <a:extLst>
              <a:ext uri="{FF2B5EF4-FFF2-40B4-BE49-F238E27FC236}">
                <a16:creationId xmlns:a16="http://schemas.microsoft.com/office/drawing/2014/main" id="{B3EAECA3-B9C6-4D2A-8D42-1C3F134F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1855788"/>
            <a:ext cx="3241676" cy="220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11" descr="ds18k">
            <a:extLst>
              <a:ext uri="{FF2B5EF4-FFF2-40B4-BE49-F238E27FC236}">
                <a16:creationId xmlns:a16="http://schemas.microsoft.com/office/drawing/2014/main" id="{7CEF02E8-5064-4B2E-8D17-E550E0449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1" y="1855788"/>
            <a:ext cx="3241675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52" name="Group 15">
            <a:extLst>
              <a:ext uri="{FF2B5EF4-FFF2-40B4-BE49-F238E27FC236}">
                <a16:creationId xmlns:a16="http://schemas.microsoft.com/office/drawing/2014/main" id="{E5F6C5D5-9190-4BA2-8C47-122EB9E7D8C1}"/>
              </a:ext>
            </a:extLst>
          </p:cNvPr>
          <p:cNvGrpSpPr>
            <a:grpSpLocks/>
          </p:cNvGrpSpPr>
          <p:nvPr/>
        </p:nvGrpSpPr>
        <p:grpSpPr bwMode="auto">
          <a:xfrm>
            <a:off x="2292350" y="4521200"/>
            <a:ext cx="2743200" cy="1676400"/>
            <a:chOff x="714" y="2331"/>
            <a:chExt cx="1728" cy="1056"/>
          </a:xfrm>
        </p:grpSpPr>
        <p:sp>
          <p:nvSpPr>
            <p:cNvPr id="788496" name="Oval 16">
              <a:extLst>
                <a:ext uri="{FF2B5EF4-FFF2-40B4-BE49-F238E27FC236}">
                  <a16:creationId xmlns:a16="http://schemas.microsoft.com/office/drawing/2014/main" id="{971EA12D-F8C8-46E3-AEBF-877986DDA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2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497" name="Oval 17">
              <a:extLst>
                <a:ext uri="{FF2B5EF4-FFF2-40B4-BE49-F238E27FC236}">
                  <a16:creationId xmlns:a16="http://schemas.microsoft.com/office/drawing/2014/main" id="{8C172383-A00E-4045-9002-3DD15F376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33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498" name="Oval 18">
              <a:extLst>
                <a:ext uri="{FF2B5EF4-FFF2-40B4-BE49-F238E27FC236}">
                  <a16:creationId xmlns:a16="http://schemas.microsoft.com/office/drawing/2014/main" id="{E80E0D1F-A9EF-48EB-B74F-FF8E270AD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571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499" name="Oval 19">
              <a:extLst>
                <a:ext uri="{FF2B5EF4-FFF2-40B4-BE49-F238E27FC236}">
                  <a16:creationId xmlns:a16="http://schemas.microsoft.com/office/drawing/2014/main" id="{6EA40654-8F4A-45C5-BB6B-F7DDCA82A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2955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00" name="Oval 20">
              <a:extLst>
                <a:ext uri="{FF2B5EF4-FFF2-40B4-BE49-F238E27FC236}">
                  <a16:creationId xmlns:a16="http://schemas.microsoft.com/office/drawing/2014/main" id="{41D5922C-2F36-4DFD-B4CF-D1E3B07C4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8" y="3243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01" name="Oval 21">
              <a:extLst>
                <a:ext uri="{FF2B5EF4-FFF2-40B4-BE49-F238E27FC236}">
                  <a16:creationId xmlns:a16="http://schemas.microsoft.com/office/drawing/2014/main" id="{58515626-CF76-429D-B0DE-AD0577215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" y="2763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02" name="Oval 22">
              <a:extLst>
                <a:ext uri="{FF2B5EF4-FFF2-40B4-BE49-F238E27FC236}">
                  <a16:creationId xmlns:a16="http://schemas.microsoft.com/office/drawing/2014/main" id="{7A95CF40-40C5-44AB-8324-E9AB89FC0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03" name="Oval 23">
              <a:extLst>
                <a:ext uri="{FF2B5EF4-FFF2-40B4-BE49-F238E27FC236}">
                  <a16:creationId xmlns:a16="http://schemas.microsoft.com/office/drawing/2014/main" id="{2B325350-3CC0-4575-8D0B-105126FA8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04" name="Oval 24">
              <a:extLst>
                <a:ext uri="{FF2B5EF4-FFF2-40B4-BE49-F238E27FC236}">
                  <a16:creationId xmlns:a16="http://schemas.microsoft.com/office/drawing/2014/main" id="{3A8D58BA-400A-4BBE-B5EC-6FD7D5161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05" name="Oval 25">
              <a:extLst>
                <a:ext uri="{FF2B5EF4-FFF2-40B4-BE49-F238E27FC236}">
                  <a16:creationId xmlns:a16="http://schemas.microsoft.com/office/drawing/2014/main" id="{9841EA54-B7D7-41C0-9C84-03E6D9219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237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06" name="Oval 26">
              <a:extLst>
                <a:ext uri="{FF2B5EF4-FFF2-40B4-BE49-F238E27FC236}">
                  <a16:creationId xmlns:a16="http://schemas.microsoft.com/office/drawing/2014/main" id="{128D781E-E21B-4BB4-A9A1-01A0BFB78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8" y="3099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07" name="Oval 27">
              <a:extLst>
                <a:ext uri="{FF2B5EF4-FFF2-40B4-BE49-F238E27FC236}">
                  <a16:creationId xmlns:a16="http://schemas.microsoft.com/office/drawing/2014/main" id="{8E731E9A-34D2-47EB-884C-DE6EE46F0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8" y="276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85" name="Text Box 28">
              <a:extLst>
                <a:ext uri="{FF2B5EF4-FFF2-40B4-BE49-F238E27FC236}">
                  <a16:creationId xmlns:a16="http://schemas.microsoft.com/office/drawing/2014/main" id="{ADD49F41-2131-4B0F-8B5E-D8954F68E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2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6186" name="Text Box 29">
              <a:extLst>
                <a:ext uri="{FF2B5EF4-FFF2-40B4-BE49-F238E27FC236}">
                  <a16:creationId xmlns:a16="http://schemas.microsoft.com/office/drawing/2014/main" id="{3D156318-DD58-4A68-A3A4-EAC8DBB96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6" y="2571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788510" name="Line 30">
              <a:extLst>
                <a:ext uri="{FF2B5EF4-FFF2-40B4-BE49-F238E27FC236}">
                  <a16:creationId xmlns:a16="http://schemas.microsoft.com/office/drawing/2014/main" id="{D69A80EF-02CE-4133-AAB3-0D71629421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1" y="2675"/>
              <a:ext cx="205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11" name="Line 31">
              <a:extLst>
                <a:ext uri="{FF2B5EF4-FFF2-40B4-BE49-F238E27FC236}">
                  <a16:creationId xmlns:a16="http://schemas.microsoft.com/office/drawing/2014/main" id="{319CC7A8-0DEB-4493-92A1-24A11F31B1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8" y="2888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12" name="Line 32">
              <a:extLst>
                <a:ext uri="{FF2B5EF4-FFF2-40B4-BE49-F238E27FC236}">
                  <a16:creationId xmlns:a16="http://schemas.microsoft.com/office/drawing/2014/main" id="{02A03D02-5BD0-4CEB-8DA0-1DEFEDAE8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" y="2838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13" name="Line 33">
              <a:extLst>
                <a:ext uri="{FF2B5EF4-FFF2-40B4-BE49-F238E27FC236}">
                  <a16:creationId xmlns:a16="http://schemas.microsoft.com/office/drawing/2014/main" id="{D7E5F060-8459-42E0-A07B-C417412F31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4" y="2520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14" name="Line 34">
              <a:extLst>
                <a:ext uri="{FF2B5EF4-FFF2-40B4-BE49-F238E27FC236}">
                  <a16:creationId xmlns:a16="http://schemas.microsoft.com/office/drawing/2014/main" id="{4B1B0C40-81ED-4FD2-9F77-F8324D31A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5" y="2866"/>
              <a:ext cx="218" cy="1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15" name="Line 35">
              <a:extLst>
                <a:ext uri="{FF2B5EF4-FFF2-40B4-BE49-F238E27FC236}">
                  <a16:creationId xmlns:a16="http://schemas.microsoft.com/office/drawing/2014/main" id="{863297A6-AEC7-413E-82D4-4B78AD805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32" y="2910"/>
              <a:ext cx="278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16" name="Line 36">
              <a:extLst>
                <a:ext uri="{FF2B5EF4-FFF2-40B4-BE49-F238E27FC236}">
                  <a16:creationId xmlns:a16="http://schemas.microsoft.com/office/drawing/2014/main" id="{99386614-3E50-4E6E-97F9-BD2F67092B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9" y="2427"/>
              <a:ext cx="237" cy="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17" name="Line 37">
              <a:extLst>
                <a:ext uri="{FF2B5EF4-FFF2-40B4-BE49-F238E27FC236}">
                  <a16:creationId xmlns:a16="http://schemas.microsoft.com/office/drawing/2014/main" id="{CFB5F228-014D-4778-ABF1-4B668BEAF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3" y="2835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18" name="Line 38">
              <a:extLst>
                <a:ext uri="{FF2B5EF4-FFF2-40B4-BE49-F238E27FC236}">
                  <a16:creationId xmlns:a16="http://schemas.microsoft.com/office/drawing/2014/main" id="{2A5A3B05-C39F-4776-AD9C-4EC1E3A02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2835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19" name="Line 39">
              <a:extLst>
                <a:ext uri="{FF2B5EF4-FFF2-40B4-BE49-F238E27FC236}">
                  <a16:creationId xmlns:a16="http://schemas.microsoft.com/office/drawing/2014/main" id="{9CB9F394-394E-438B-B06D-DE50E998F6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0" y="2894"/>
              <a:ext cx="162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20" name="Line 40">
              <a:extLst>
                <a:ext uri="{FF2B5EF4-FFF2-40B4-BE49-F238E27FC236}">
                  <a16:creationId xmlns:a16="http://schemas.microsoft.com/office/drawing/2014/main" id="{B474B6E5-4B7A-407E-BF5D-73D9C272B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2" y="2910"/>
              <a:ext cx="224" cy="3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21" name="Line 41">
              <a:extLst>
                <a:ext uri="{FF2B5EF4-FFF2-40B4-BE49-F238E27FC236}">
                  <a16:creationId xmlns:a16="http://schemas.microsoft.com/office/drawing/2014/main" id="{21BFD8C4-42FB-4FCA-B6D0-E17598DE8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9" y="2889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22" name="Line 42">
              <a:extLst>
                <a:ext uri="{FF2B5EF4-FFF2-40B4-BE49-F238E27FC236}">
                  <a16:creationId xmlns:a16="http://schemas.microsoft.com/office/drawing/2014/main" id="{C591FC6F-DDEA-4ED5-8216-DDA8DFA2AA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511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23" name="Line 43">
              <a:extLst>
                <a:ext uri="{FF2B5EF4-FFF2-40B4-BE49-F238E27FC236}">
                  <a16:creationId xmlns:a16="http://schemas.microsoft.com/office/drawing/2014/main" id="{BF33A4BD-A935-49C3-B650-99E5521DD1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15" y="2693"/>
              <a:ext cx="160" cy="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24" name="Line 44">
              <a:extLst>
                <a:ext uri="{FF2B5EF4-FFF2-40B4-BE49-F238E27FC236}">
                  <a16:creationId xmlns:a16="http://schemas.microsoft.com/office/drawing/2014/main" id="{CCB7BA33-0F1C-4275-BBA7-135A544B1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702" y="2465"/>
              <a:ext cx="21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02" name="Text Box 45">
              <a:extLst>
                <a:ext uri="{FF2B5EF4-FFF2-40B4-BE49-F238E27FC236}">
                  <a16:creationId xmlns:a16="http://schemas.microsoft.com/office/drawing/2014/main" id="{A08F71BE-5AD9-4436-8250-1F85E9D4D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5" y="2668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kumimoji="0" lang="es-MX" altLang="es-MX" sz="1600" i="0">
                <a:solidFill>
                  <a:schemeClr val="tx1"/>
                </a:solidFill>
              </a:endParaRPr>
            </a:p>
          </p:txBody>
        </p:sp>
      </p:grpSp>
      <p:grpSp>
        <p:nvGrpSpPr>
          <p:cNvPr id="6153" name="Group 46">
            <a:extLst>
              <a:ext uri="{FF2B5EF4-FFF2-40B4-BE49-F238E27FC236}">
                <a16:creationId xmlns:a16="http://schemas.microsoft.com/office/drawing/2014/main" id="{21A38CBC-D3AE-491F-B880-CCEF58B12863}"/>
              </a:ext>
            </a:extLst>
          </p:cNvPr>
          <p:cNvGrpSpPr>
            <a:grpSpLocks/>
          </p:cNvGrpSpPr>
          <p:nvPr/>
        </p:nvGrpSpPr>
        <p:grpSpPr bwMode="auto">
          <a:xfrm>
            <a:off x="6043613" y="4651375"/>
            <a:ext cx="2743200" cy="1371600"/>
            <a:chOff x="2928" y="2413"/>
            <a:chExt cx="1728" cy="864"/>
          </a:xfrm>
        </p:grpSpPr>
        <p:sp>
          <p:nvSpPr>
            <p:cNvPr id="788527" name="Oval 47">
              <a:extLst>
                <a:ext uri="{FF2B5EF4-FFF2-40B4-BE49-F238E27FC236}">
                  <a16:creationId xmlns:a16="http://schemas.microsoft.com/office/drawing/2014/main" id="{EB02A57D-C8E7-49B1-93DA-6B0155F31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28" name="Oval 48">
              <a:extLst>
                <a:ext uri="{FF2B5EF4-FFF2-40B4-BE49-F238E27FC236}">
                  <a16:creationId xmlns:a16="http://schemas.microsoft.com/office/drawing/2014/main" id="{9CA04425-346F-4DD9-89E5-D4BD70D5C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797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29" name="Oval 49">
              <a:extLst>
                <a:ext uri="{FF2B5EF4-FFF2-40B4-BE49-F238E27FC236}">
                  <a16:creationId xmlns:a16="http://schemas.microsoft.com/office/drawing/2014/main" id="{A33AC3B1-5605-4D3A-AC80-844875FEA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30" name="Oval 50">
              <a:extLst>
                <a:ext uri="{FF2B5EF4-FFF2-40B4-BE49-F238E27FC236}">
                  <a16:creationId xmlns:a16="http://schemas.microsoft.com/office/drawing/2014/main" id="{01038F85-FA1A-46BE-9B61-F791D10D2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31" name="Oval 51">
              <a:extLst>
                <a:ext uri="{FF2B5EF4-FFF2-40B4-BE49-F238E27FC236}">
                  <a16:creationId xmlns:a16="http://schemas.microsoft.com/office/drawing/2014/main" id="{60938370-A76C-4B63-9C70-75AF9CCCF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32" name="Oval 52">
              <a:extLst>
                <a:ext uri="{FF2B5EF4-FFF2-40B4-BE49-F238E27FC236}">
                  <a16:creationId xmlns:a16="http://schemas.microsoft.com/office/drawing/2014/main" id="{824AE298-B05B-4013-A2EE-ABCB037A0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41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33" name="Oval 53">
              <a:extLst>
                <a:ext uri="{FF2B5EF4-FFF2-40B4-BE49-F238E27FC236}">
                  <a16:creationId xmlns:a16="http://schemas.microsoft.com/office/drawing/2014/main" id="{394D7752-060B-4E31-88F4-0F018D272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3133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34" name="Oval 54">
              <a:extLst>
                <a:ext uri="{FF2B5EF4-FFF2-40B4-BE49-F238E27FC236}">
                  <a16:creationId xmlns:a16="http://schemas.microsoft.com/office/drawing/2014/main" id="{DD51E7CE-ACFB-4D1B-9E88-A3C719367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797"/>
              <a:ext cx="144" cy="14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63" name="Text Box 55">
              <a:extLst>
                <a:ext uri="{FF2B5EF4-FFF2-40B4-BE49-F238E27FC236}">
                  <a16:creationId xmlns:a16="http://schemas.microsoft.com/office/drawing/2014/main" id="{50B0130A-4403-4891-9E2D-E9305985D1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6164" name="Text Box 56">
              <a:extLst>
                <a:ext uri="{FF2B5EF4-FFF2-40B4-BE49-F238E27FC236}">
                  <a16:creationId xmlns:a16="http://schemas.microsoft.com/office/drawing/2014/main" id="{6881CB33-665B-4E44-8377-D36D62099A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2605"/>
              <a:ext cx="1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788537" name="Line 57">
              <a:extLst>
                <a:ext uri="{FF2B5EF4-FFF2-40B4-BE49-F238E27FC236}">
                  <a16:creationId xmlns:a16="http://schemas.microsoft.com/office/drawing/2014/main" id="{EAB3BB5A-48B0-4B64-85F0-D29AA961B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82" y="2922"/>
              <a:ext cx="211" cy="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38" name="Line 58">
              <a:extLst>
                <a:ext uri="{FF2B5EF4-FFF2-40B4-BE49-F238E27FC236}">
                  <a16:creationId xmlns:a16="http://schemas.microsoft.com/office/drawing/2014/main" id="{5FB2577D-AF3D-4166-8FC9-BD41FAE5EE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7" y="2872"/>
              <a:ext cx="385" cy="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39" name="Line 59">
              <a:extLst>
                <a:ext uri="{FF2B5EF4-FFF2-40B4-BE49-F238E27FC236}">
                  <a16:creationId xmlns:a16="http://schemas.microsoft.com/office/drawing/2014/main" id="{F604817D-0889-4716-85AF-528BE1DA0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78" y="2554"/>
              <a:ext cx="243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40" name="Line 60">
              <a:extLst>
                <a:ext uri="{FF2B5EF4-FFF2-40B4-BE49-F238E27FC236}">
                  <a16:creationId xmlns:a16="http://schemas.microsoft.com/office/drawing/2014/main" id="{BD0736CC-393E-4D50-8036-242F364965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7" y="2869"/>
              <a:ext cx="48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41" name="Line 61">
              <a:extLst>
                <a:ext uri="{FF2B5EF4-FFF2-40B4-BE49-F238E27FC236}">
                  <a16:creationId xmlns:a16="http://schemas.microsoft.com/office/drawing/2014/main" id="{9DE24E2F-B466-4F18-9AAC-A7C8B5F1D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2" y="2869"/>
              <a:ext cx="2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42" name="Line 62">
              <a:extLst>
                <a:ext uri="{FF2B5EF4-FFF2-40B4-BE49-F238E27FC236}">
                  <a16:creationId xmlns:a16="http://schemas.microsoft.com/office/drawing/2014/main" id="{16D8F907-1DB5-48E9-8826-26A19B9F7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93" y="2923"/>
              <a:ext cx="115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8543" name="Line 63">
              <a:extLst>
                <a:ext uri="{FF2B5EF4-FFF2-40B4-BE49-F238E27FC236}">
                  <a16:creationId xmlns:a16="http://schemas.microsoft.com/office/drawing/2014/main" id="{E837F3DF-5F7F-4BF4-A2D6-4C5224C15B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8" y="2545"/>
              <a:ext cx="168" cy="2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72" name="Text Box 64">
              <a:extLst>
                <a:ext uri="{FF2B5EF4-FFF2-40B4-BE49-F238E27FC236}">
                  <a16:creationId xmlns:a16="http://schemas.microsoft.com/office/drawing/2014/main" id="{87E169D2-31E1-4EF7-860B-47680FA396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7" y="2659"/>
              <a:ext cx="2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s-MX" sz="1600" i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788545" name="AutoShape 65">
            <a:extLst>
              <a:ext uri="{FF2B5EF4-FFF2-40B4-BE49-F238E27FC236}">
                <a16:creationId xmlns:a16="http://schemas.microsoft.com/office/drawing/2014/main" id="{BEF6EEC0-4AF2-4B8B-A53B-2059274E7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200" y="5240338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>
            <a:extLst>
              <a:ext uri="{FF2B5EF4-FFF2-40B4-BE49-F238E27FC236}">
                <a16:creationId xmlns:a16="http://schemas.microsoft.com/office/drawing/2014/main" id="{BEA45593-BC7B-4A83-9FDF-B3E39321A22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r>
              <a:rPr lang="es-MX" dirty="0"/>
              <a:t>Proyectos de agrupamiento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FC6564-188D-497D-A5B2-8ABE3E331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3370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EE3BB-7824-4745-A96B-D55367CE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Detectar noticias falsas con DBSCAN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D8158D-DBFD-8D8A-E24B-994E7F1F3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200" dirty="0">
                <a:hlinkClick r:id="rId2"/>
              </a:rPr>
              <a:t>https://github.com/jpposadas/FakeNewsCorpusSpanish</a:t>
            </a:r>
            <a:r>
              <a:rPr lang="es-MX" sz="2200" dirty="0"/>
              <a:t> 491 V - 480 F</a:t>
            </a:r>
          </a:p>
          <a:p>
            <a:r>
              <a:rPr lang="es-MX" sz="2200" dirty="0"/>
              <a:t>Separar en entrenamiento: 338 V – 338 F, validación: 153 V – 148 F</a:t>
            </a:r>
          </a:p>
          <a:p>
            <a:r>
              <a:rPr lang="es-MX" sz="2200" dirty="0"/>
              <a:t>Preprocesamiento: </a:t>
            </a:r>
            <a:r>
              <a:rPr lang="es-MX" sz="2200" dirty="0" err="1"/>
              <a:t>stopwords</a:t>
            </a:r>
            <a:r>
              <a:rPr lang="es-MX" sz="2200" dirty="0"/>
              <a:t>, signos de puntuación, idiomas, bolsa de palabras, lematización, sinónimos, TF-IDF.</a:t>
            </a:r>
          </a:p>
          <a:p>
            <a:r>
              <a:rPr lang="es-MX" sz="2200" dirty="0"/>
              <a:t>Reducción de dimensión por PCA (10, 15, 20 componentes)</a:t>
            </a:r>
          </a:p>
          <a:p>
            <a:r>
              <a:rPr lang="es-MX" sz="2200" dirty="0"/>
              <a:t>DBSCAN con diferentes valores de </a:t>
            </a:r>
            <a:r>
              <a:rPr lang="es-MX" sz="2200" dirty="0" err="1"/>
              <a:t>eps</a:t>
            </a:r>
            <a:r>
              <a:rPr lang="es-MX" sz="2200" dirty="0"/>
              <a:t> y </a:t>
            </a:r>
            <a:r>
              <a:rPr lang="es-MX" sz="2200" dirty="0" err="1"/>
              <a:t>minpts</a:t>
            </a:r>
            <a:endParaRPr lang="es-MX" sz="2200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045728-C5F6-9113-CFB2-9F4A7279D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8" y="4437112"/>
            <a:ext cx="9115425" cy="186451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395219-F3B7-B9F2-7F9C-658F9786A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3369" y="4725144"/>
            <a:ext cx="2845009" cy="14182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77D0257-2549-C618-9D41-2A23F7942E2F}"/>
              </a:ext>
            </a:extLst>
          </p:cNvPr>
          <p:cNvSpPr txBox="1"/>
          <p:nvPr/>
        </p:nvSpPr>
        <p:spPr>
          <a:xfrm>
            <a:off x="719183" y="6372836"/>
            <a:ext cx="114291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/>
              <a:t>Gómez-Adorno, H., Posadas-Durán, J. P., </a:t>
            </a:r>
            <a:r>
              <a:rPr lang="es-MX" sz="1200" dirty="0" err="1"/>
              <a:t>Enguix</a:t>
            </a:r>
            <a:r>
              <a:rPr lang="es-MX" sz="1200" dirty="0"/>
              <a:t>, G. B., &amp; Capetillo, C. P. (2021). </a:t>
            </a:r>
            <a:r>
              <a:rPr lang="es-MX" sz="1200" dirty="0" err="1"/>
              <a:t>Overview</a:t>
            </a:r>
            <a:r>
              <a:rPr lang="es-MX" sz="1200" dirty="0"/>
              <a:t> </a:t>
            </a:r>
            <a:r>
              <a:rPr lang="es-MX" sz="1200" dirty="0" err="1"/>
              <a:t>of</a:t>
            </a:r>
            <a:r>
              <a:rPr lang="es-MX" sz="1200" dirty="0"/>
              <a:t> </a:t>
            </a:r>
            <a:r>
              <a:rPr lang="es-MX" sz="1200" dirty="0" err="1"/>
              <a:t>FakeDeS</a:t>
            </a:r>
            <a:r>
              <a:rPr lang="es-MX" sz="1200" dirty="0"/>
              <a:t> at </a:t>
            </a:r>
            <a:r>
              <a:rPr lang="es-MX" sz="1200" dirty="0" err="1"/>
              <a:t>IberLEF</a:t>
            </a:r>
            <a:r>
              <a:rPr lang="es-MX" sz="1200" dirty="0"/>
              <a:t> 2021: </a:t>
            </a:r>
            <a:r>
              <a:rPr lang="es-MX" sz="1200" dirty="0" err="1"/>
              <a:t>Fake</a:t>
            </a:r>
            <a:r>
              <a:rPr lang="es-MX" sz="1200" dirty="0"/>
              <a:t> News </a:t>
            </a:r>
            <a:r>
              <a:rPr lang="es-MX" sz="1200" dirty="0" err="1"/>
              <a:t>Detection</a:t>
            </a:r>
            <a:r>
              <a:rPr lang="es-MX" sz="1200" dirty="0"/>
              <a:t> in </a:t>
            </a:r>
            <a:r>
              <a:rPr lang="es-MX" sz="1200" dirty="0" err="1"/>
              <a:t>Spanish</a:t>
            </a:r>
            <a:r>
              <a:rPr lang="es-MX" sz="1200" dirty="0"/>
              <a:t> </a:t>
            </a:r>
            <a:r>
              <a:rPr lang="es-MX" sz="1200" dirty="0" err="1"/>
              <a:t>Shared</a:t>
            </a:r>
            <a:r>
              <a:rPr lang="es-MX" sz="1200" dirty="0"/>
              <a:t> </a:t>
            </a:r>
            <a:r>
              <a:rPr lang="es-MX" sz="1200" dirty="0" err="1"/>
              <a:t>Task</a:t>
            </a:r>
            <a:r>
              <a:rPr lang="es-MX" sz="1200" dirty="0"/>
              <a:t>. Procesamiento del Lenguaje Natural, 67, 223-231.</a:t>
            </a:r>
          </a:p>
        </p:txBody>
      </p:sp>
    </p:spTree>
    <p:extLst>
      <p:ext uri="{BB962C8B-B14F-4D97-AF65-F5344CB8AC3E}">
        <p14:creationId xmlns:p14="http://schemas.microsoft.com/office/powerpoint/2010/main" val="413050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5" name="Rectangle 3">
            <a:extLst>
              <a:ext uri="{FF2B5EF4-FFF2-40B4-BE49-F238E27FC236}">
                <a16:creationId xmlns:a16="http://schemas.microsoft.com/office/drawing/2014/main" id="{1A545855-EC52-4012-A2CE-0294F568C8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Clustering</a:t>
            </a:r>
          </a:p>
        </p:txBody>
      </p:sp>
      <p:sp>
        <p:nvSpPr>
          <p:cNvPr id="453636" name="Rectangle 4">
            <a:extLst>
              <a:ext uri="{FF2B5EF4-FFF2-40B4-BE49-F238E27FC236}">
                <a16:creationId xmlns:a16="http://schemas.microsoft.com/office/drawing/2014/main" id="{F64C1209-CB56-4448-815E-0DD8A5325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16388" name="Rectangle 5">
            <a:extLst>
              <a:ext uri="{FF2B5EF4-FFF2-40B4-BE49-F238E27FC236}">
                <a16:creationId xmlns:a16="http://schemas.microsoft.com/office/drawing/2014/main" id="{A0C0E268-7EBB-4DF9-9ECC-E7B7FBB3A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6389" name="Rectangle 6">
            <a:extLst>
              <a:ext uri="{FF2B5EF4-FFF2-40B4-BE49-F238E27FC236}">
                <a16:creationId xmlns:a16="http://schemas.microsoft.com/office/drawing/2014/main" id="{1A9CC520-96F6-4C76-B452-2EBB08AA0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785939"/>
            <a:ext cx="8572500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	Encontrar grupos de tal forma que los objetos de un grupo sean similares entre sí y diferentes de los objetos de otros grupos:</a:t>
            </a:r>
            <a:endParaRPr lang="en-US" altLang="es-MX" sz="2400" i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grpSp>
        <p:nvGrpSpPr>
          <p:cNvPr id="16390" name="Group 8">
            <a:extLst>
              <a:ext uri="{FF2B5EF4-FFF2-40B4-BE49-F238E27FC236}">
                <a16:creationId xmlns:a16="http://schemas.microsoft.com/office/drawing/2014/main" id="{5BA135F3-3BE2-4D34-9DB4-DBA543FFEEF6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990976"/>
            <a:ext cx="3048000" cy="2678113"/>
            <a:chOff x="2160" y="2544"/>
            <a:chExt cx="1920" cy="1687"/>
          </a:xfrm>
        </p:grpSpPr>
        <p:sp>
          <p:nvSpPr>
            <p:cNvPr id="453641" name="Line 9">
              <a:extLst>
                <a:ext uri="{FF2B5EF4-FFF2-40B4-BE49-F238E27FC236}">
                  <a16:creationId xmlns:a16="http://schemas.microsoft.com/office/drawing/2014/main" id="{6DD5CD60-AEA7-4243-9789-DD2F457234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42" name="Line 10">
              <a:extLst>
                <a:ext uri="{FF2B5EF4-FFF2-40B4-BE49-F238E27FC236}">
                  <a16:creationId xmlns:a16="http://schemas.microsoft.com/office/drawing/2014/main" id="{420C91D9-175D-4A41-B0AD-61CC1BDB3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43" name="Freeform 11">
              <a:extLst>
                <a:ext uri="{FF2B5EF4-FFF2-40B4-BE49-F238E27FC236}">
                  <a16:creationId xmlns:a16="http://schemas.microsoft.com/office/drawing/2014/main" id="{811EE0A4-A738-476B-A1F2-82D199AE3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/>
              <a:ahLst/>
              <a:cxnLst>
                <a:cxn ang="0">
                  <a:pos x="510" y="0"/>
                </a:cxn>
                <a:cxn ang="0">
                  <a:pos x="0" y="535"/>
                </a:cxn>
              </a:cxnLst>
              <a:rect l="0" t="0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44" name="AutoShape 12">
              <a:extLst>
                <a:ext uri="{FF2B5EF4-FFF2-40B4-BE49-F238E27FC236}">
                  <a16:creationId xmlns:a16="http://schemas.microsoft.com/office/drawing/2014/main" id="{220C2372-BFEA-4FA9-AEB6-CADE5BD0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45" name="AutoShape 13">
              <a:extLst>
                <a:ext uri="{FF2B5EF4-FFF2-40B4-BE49-F238E27FC236}">
                  <a16:creationId xmlns:a16="http://schemas.microsoft.com/office/drawing/2014/main" id="{574BEB33-A987-4BA4-BCE7-E852722C5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46" name="AutoShape 14">
              <a:extLst>
                <a:ext uri="{FF2B5EF4-FFF2-40B4-BE49-F238E27FC236}">
                  <a16:creationId xmlns:a16="http://schemas.microsoft.com/office/drawing/2014/main" id="{C662677D-E9D1-4883-8042-FF805C480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47" name="AutoShape 15">
              <a:extLst>
                <a:ext uri="{FF2B5EF4-FFF2-40B4-BE49-F238E27FC236}">
                  <a16:creationId xmlns:a16="http://schemas.microsoft.com/office/drawing/2014/main" id="{C92BE11D-0049-4943-8A53-F31DE71C2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48" name="AutoShape 16">
              <a:extLst>
                <a:ext uri="{FF2B5EF4-FFF2-40B4-BE49-F238E27FC236}">
                  <a16:creationId xmlns:a16="http://schemas.microsoft.com/office/drawing/2014/main" id="{B0AEBF69-9194-4C9C-9FB9-5F4E44C1F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49" name="AutoShape 17">
              <a:extLst>
                <a:ext uri="{FF2B5EF4-FFF2-40B4-BE49-F238E27FC236}">
                  <a16:creationId xmlns:a16="http://schemas.microsoft.com/office/drawing/2014/main" id="{5E1602D4-5AB1-4FA9-8A6B-3B7A540BE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50" name="AutoShape 18">
              <a:extLst>
                <a:ext uri="{FF2B5EF4-FFF2-40B4-BE49-F238E27FC236}">
                  <a16:creationId xmlns:a16="http://schemas.microsoft.com/office/drawing/2014/main" id="{11461B48-23DB-441D-9BE2-B8236672F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51" name="AutoShape 19">
              <a:extLst>
                <a:ext uri="{FF2B5EF4-FFF2-40B4-BE49-F238E27FC236}">
                  <a16:creationId xmlns:a16="http://schemas.microsoft.com/office/drawing/2014/main" id="{489D4646-047D-444D-8F5C-C6A9BAF2B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52" name="AutoShape 20">
              <a:extLst>
                <a:ext uri="{FF2B5EF4-FFF2-40B4-BE49-F238E27FC236}">
                  <a16:creationId xmlns:a16="http://schemas.microsoft.com/office/drawing/2014/main" id="{5800FCE7-23D5-48D9-905A-EA41E70D7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53" name="AutoShape 21">
              <a:extLst>
                <a:ext uri="{FF2B5EF4-FFF2-40B4-BE49-F238E27FC236}">
                  <a16:creationId xmlns:a16="http://schemas.microsoft.com/office/drawing/2014/main" id="{4564A9D1-3FC7-4BD4-B17C-ABC1E1790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54" name="AutoShape 22">
              <a:extLst>
                <a:ext uri="{FF2B5EF4-FFF2-40B4-BE49-F238E27FC236}">
                  <a16:creationId xmlns:a16="http://schemas.microsoft.com/office/drawing/2014/main" id="{91087020-2D93-4B77-B090-E4D045F15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55" name="AutoShape 23">
              <a:extLst>
                <a:ext uri="{FF2B5EF4-FFF2-40B4-BE49-F238E27FC236}">
                  <a16:creationId xmlns:a16="http://schemas.microsoft.com/office/drawing/2014/main" id="{52A9E018-7605-4F7C-97FF-E5F51E7E6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56" name="AutoShape 24">
              <a:extLst>
                <a:ext uri="{FF2B5EF4-FFF2-40B4-BE49-F238E27FC236}">
                  <a16:creationId xmlns:a16="http://schemas.microsoft.com/office/drawing/2014/main" id="{0AB6D6F7-7288-4049-B147-E1AFBC20F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57" name="AutoShape 25">
              <a:extLst>
                <a:ext uri="{FF2B5EF4-FFF2-40B4-BE49-F238E27FC236}">
                  <a16:creationId xmlns:a16="http://schemas.microsoft.com/office/drawing/2014/main" id="{E4765C4E-958A-4C73-B98A-32A1FF11C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58" name="AutoShape 26">
              <a:extLst>
                <a:ext uri="{FF2B5EF4-FFF2-40B4-BE49-F238E27FC236}">
                  <a16:creationId xmlns:a16="http://schemas.microsoft.com/office/drawing/2014/main" id="{2B9A8FA9-1D64-4747-A130-40D8F7E8A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59" name="AutoShape 27">
              <a:extLst>
                <a:ext uri="{FF2B5EF4-FFF2-40B4-BE49-F238E27FC236}">
                  <a16:creationId xmlns:a16="http://schemas.microsoft.com/office/drawing/2014/main" id="{C4478604-7DCB-43CF-8F16-4E07FA9E0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60" name="AutoShape 28">
              <a:extLst>
                <a:ext uri="{FF2B5EF4-FFF2-40B4-BE49-F238E27FC236}">
                  <a16:creationId xmlns:a16="http://schemas.microsoft.com/office/drawing/2014/main" id="{44702A43-78CD-4223-BF4F-90119EF08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61" name="AutoShape 29">
              <a:extLst>
                <a:ext uri="{FF2B5EF4-FFF2-40B4-BE49-F238E27FC236}">
                  <a16:creationId xmlns:a16="http://schemas.microsoft.com/office/drawing/2014/main" id="{FB5AFC2A-F5CD-4CFC-AB28-85EC9AE94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62" name="AutoShape 30">
              <a:extLst>
                <a:ext uri="{FF2B5EF4-FFF2-40B4-BE49-F238E27FC236}">
                  <a16:creationId xmlns:a16="http://schemas.microsoft.com/office/drawing/2014/main" id="{03C70E70-9CE0-4A0D-9958-A052D9D28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63" name="AutoShape 31">
              <a:extLst>
                <a:ext uri="{FF2B5EF4-FFF2-40B4-BE49-F238E27FC236}">
                  <a16:creationId xmlns:a16="http://schemas.microsoft.com/office/drawing/2014/main" id="{A82745D1-55F9-48CE-A4A5-BBC861C27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64" name="AutoShape 32">
              <a:extLst>
                <a:ext uri="{FF2B5EF4-FFF2-40B4-BE49-F238E27FC236}">
                  <a16:creationId xmlns:a16="http://schemas.microsoft.com/office/drawing/2014/main" id="{E589D2AB-8D78-4845-9EDB-CA5790B54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65" name="AutoShape 33">
              <a:extLst>
                <a:ext uri="{FF2B5EF4-FFF2-40B4-BE49-F238E27FC236}">
                  <a16:creationId xmlns:a16="http://schemas.microsoft.com/office/drawing/2014/main" id="{ED2BAD76-1A93-401C-8F34-97036D1B7F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66" name="AutoShape 34">
              <a:extLst>
                <a:ext uri="{FF2B5EF4-FFF2-40B4-BE49-F238E27FC236}">
                  <a16:creationId xmlns:a16="http://schemas.microsoft.com/office/drawing/2014/main" id="{3C39CEBD-71AA-4440-90BF-C6BB1809D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" name="Group 35">
            <a:extLst>
              <a:ext uri="{FF2B5EF4-FFF2-40B4-BE49-F238E27FC236}">
                <a16:creationId xmlns:a16="http://schemas.microsoft.com/office/drawing/2014/main" id="{D60894CB-BE0C-45F4-9DEC-4A33668769F5}"/>
              </a:ext>
            </a:extLst>
          </p:cNvPr>
          <p:cNvGrpSpPr>
            <a:grpSpLocks/>
          </p:cNvGrpSpPr>
          <p:nvPr/>
        </p:nvGrpSpPr>
        <p:grpSpPr bwMode="auto">
          <a:xfrm>
            <a:off x="6737350" y="3068638"/>
            <a:ext cx="2508250" cy="2514600"/>
            <a:chOff x="3312" y="1584"/>
            <a:chExt cx="1920" cy="1584"/>
          </a:xfrm>
        </p:grpSpPr>
        <p:sp>
          <p:nvSpPr>
            <p:cNvPr id="453668" name="Line 36">
              <a:extLst>
                <a:ext uri="{FF2B5EF4-FFF2-40B4-BE49-F238E27FC236}">
                  <a16:creationId xmlns:a16="http://schemas.microsoft.com/office/drawing/2014/main" id="{99FCF294-9B0A-482C-825C-06FBFB2335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5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400" name="AutoShape 37">
              <a:extLst>
                <a:ext uri="{FF2B5EF4-FFF2-40B4-BE49-F238E27FC236}">
                  <a16:creationId xmlns:a16="http://schemas.microsoft.com/office/drawing/2014/main" id="{22B6EBD3-60AB-41AB-85D7-5F400E475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kumimoji="0" lang="es-ES" altLang="es-MX" sz="2000" i="0">
                  <a:solidFill>
                    <a:schemeClr val="tx1"/>
                  </a:solidFill>
                  <a:latin typeface="Tahoma" panose="020B0604030504040204" pitchFamily="34" charset="0"/>
                </a:rPr>
                <a:t>Maximizar distancia</a:t>
              </a:r>
              <a:br>
                <a:rPr kumimoji="0" lang="es-ES" altLang="es-MX" sz="2000" i="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kumimoji="0" lang="en-US" altLang="es-MX" sz="2000" i="0">
                  <a:solidFill>
                    <a:schemeClr val="tx1"/>
                  </a:solidFill>
                  <a:latin typeface="Tahoma" panose="020B0604030504040204" pitchFamily="34" charset="0"/>
                </a:rPr>
                <a:t>inter-clúster</a:t>
              </a:r>
            </a:p>
          </p:txBody>
        </p:sp>
      </p:grpSp>
      <p:grpSp>
        <p:nvGrpSpPr>
          <p:cNvPr id="4" name="Group 38">
            <a:extLst>
              <a:ext uri="{FF2B5EF4-FFF2-40B4-BE49-F238E27FC236}">
                <a16:creationId xmlns:a16="http://schemas.microsoft.com/office/drawing/2014/main" id="{BCD98608-0AAA-4B7F-AF67-0A664BFBA394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4078288"/>
            <a:ext cx="3276600" cy="2286000"/>
            <a:chOff x="1824" y="2208"/>
            <a:chExt cx="2064" cy="1440"/>
          </a:xfrm>
        </p:grpSpPr>
        <p:sp>
          <p:nvSpPr>
            <p:cNvPr id="453671" name="Oval 39">
              <a:extLst>
                <a:ext uri="{FF2B5EF4-FFF2-40B4-BE49-F238E27FC236}">
                  <a16:creationId xmlns:a16="http://schemas.microsoft.com/office/drawing/2014/main" id="{5AF6C9E2-910F-4134-8628-98BAC69B2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72" name="Oval 40">
              <a:extLst>
                <a:ext uri="{FF2B5EF4-FFF2-40B4-BE49-F238E27FC236}">
                  <a16:creationId xmlns:a16="http://schemas.microsoft.com/office/drawing/2014/main" id="{36A83F42-FC4A-4439-9839-8CFEBACD1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3673" name="Oval 41">
              <a:extLst>
                <a:ext uri="{FF2B5EF4-FFF2-40B4-BE49-F238E27FC236}">
                  <a16:creationId xmlns:a16="http://schemas.microsoft.com/office/drawing/2014/main" id="{5896FBB4-93C4-406E-AB90-860FB9A4D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Group 42">
            <a:extLst>
              <a:ext uri="{FF2B5EF4-FFF2-40B4-BE49-F238E27FC236}">
                <a16:creationId xmlns:a16="http://schemas.microsoft.com/office/drawing/2014/main" id="{9021FE19-710D-4752-927A-4F6BB2640BA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392488"/>
            <a:ext cx="2286000" cy="1676400"/>
            <a:chOff x="816" y="1776"/>
            <a:chExt cx="1440" cy="1056"/>
          </a:xfrm>
        </p:grpSpPr>
        <p:sp>
          <p:nvSpPr>
            <p:cNvPr id="453675" name="Line 43">
              <a:extLst>
                <a:ext uri="{FF2B5EF4-FFF2-40B4-BE49-F238E27FC236}">
                  <a16:creationId xmlns:a16="http://schemas.microsoft.com/office/drawing/2014/main" id="{16D27389-CFEE-4683-85EA-239A550CF2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395" name="AutoShape 44">
              <a:extLst>
                <a:ext uri="{FF2B5EF4-FFF2-40B4-BE49-F238E27FC236}">
                  <a16:creationId xmlns:a16="http://schemas.microsoft.com/office/drawing/2014/main" id="{946439C3-9036-4424-95F5-744BBA8F2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chemeClr val="accent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kumimoji="0" lang="es-ES" altLang="es-MX" sz="2000" i="0">
                  <a:solidFill>
                    <a:schemeClr val="tx1"/>
                  </a:solidFill>
                  <a:latin typeface="Tahoma" panose="020B0604030504040204" pitchFamily="34" charset="0"/>
                </a:rPr>
                <a:t>Minimizar distancia</a:t>
              </a:r>
              <a:br>
                <a:rPr kumimoji="0" lang="es-ES" altLang="es-MX" sz="2000" i="0">
                  <a:solidFill>
                    <a:schemeClr val="tx1"/>
                  </a:solidFill>
                  <a:latin typeface="Tahoma" panose="020B0604030504040204" pitchFamily="34" charset="0"/>
                </a:rPr>
              </a:br>
              <a:r>
                <a:rPr kumimoji="0" lang="en-US" altLang="es-MX" sz="2000" i="0">
                  <a:solidFill>
                    <a:schemeClr val="tx1"/>
                  </a:solidFill>
                  <a:latin typeface="Tahoma" panose="020B0604030504040204" pitchFamily="34" charset="0"/>
                </a:rPr>
                <a:t>intra-clúster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EE3BB-7824-4745-A96B-D55367CE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Detectar tipo de cáncer con </a:t>
            </a:r>
            <a:r>
              <a:rPr lang="es-MX" sz="4800" dirty="0" err="1"/>
              <a:t>Kmeans</a:t>
            </a:r>
            <a:endParaRPr lang="es-MX" sz="4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D8158D-DBFD-8D8A-E24B-994E7F1F3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200" dirty="0">
                <a:hlinkClick r:id="rId2"/>
              </a:rPr>
              <a:t>https://www.synapse.org/#!Synapse:syn4301332</a:t>
            </a:r>
            <a:r>
              <a:rPr lang="es-MX" sz="2200" dirty="0"/>
              <a:t> 200 muestras – 5 clases</a:t>
            </a:r>
          </a:p>
          <a:p>
            <a:r>
              <a:rPr lang="es-MX" sz="2200" dirty="0"/>
              <a:t>Separar en entrenamiento: 139 y validación: 61 </a:t>
            </a:r>
          </a:p>
          <a:p>
            <a:r>
              <a:rPr lang="es-MX" sz="2200" dirty="0"/>
              <a:t>Reducción de dimensión por PCA (3 componentes)</a:t>
            </a:r>
          </a:p>
          <a:p>
            <a:r>
              <a:rPr lang="es-MX" dirty="0" err="1"/>
              <a:t>Kmeans</a:t>
            </a:r>
            <a:r>
              <a:rPr lang="es-MX" dirty="0"/>
              <a:t>: 5 grupos, 94.96% E - 95% V</a:t>
            </a:r>
          </a:p>
          <a:p>
            <a:endParaRPr lang="es-MX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7E6E809-16DE-85F5-5310-873DF7EBECE3}"/>
              </a:ext>
            </a:extLst>
          </p:cNvPr>
          <p:cNvSpPr txBox="1"/>
          <p:nvPr/>
        </p:nvSpPr>
        <p:spPr>
          <a:xfrm>
            <a:off x="551384" y="6453336"/>
            <a:ext cx="114492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dirty="0" err="1">
                <a:solidFill>
                  <a:schemeClr val="tx1"/>
                </a:solidFill>
              </a:rPr>
              <a:t>Samuele</a:t>
            </a:r>
            <a:r>
              <a:rPr lang="es-MX" sz="1200" dirty="0">
                <a:solidFill>
                  <a:schemeClr val="tx1"/>
                </a:solidFill>
              </a:rPr>
              <a:t> Fiorini, </a:t>
            </a:r>
            <a:r>
              <a:rPr lang="es-MX" sz="1200" u="sng" dirty="0" err="1">
                <a:solidFill>
                  <a:schemeClr val="tx1"/>
                </a:solidFill>
              </a:rPr>
              <a:t>samuele.fiorini</a:t>
            </a:r>
            <a:r>
              <a:rPr lang="es-MX" sz="1200" u="sng" dirty="0">
                <a:solidFill>
                  <a:schemeClr val="tx1"/>
                </a:solidFill>
              </a:rPr>
              <a:t> </a:t>
            </a:r>
            <a:r>
              <a:rPr lang="es-MX" sz="1200" b="1" u="sng" dirty="0">
                <a:solidFill>
                  <a:schemeClr val="tx1"/>
                </a:solidFill>
              </a:rPr>
              <a:t>'@'</a:t>
            </a:r>
            <a:r>
              <a:rPr lang="es-MX" sz="1200" u="sng" dirty="0">
                <a:solidFill>
                  <a:schemeClr val="tx1"/>
                </a:solidFill>
              </a:rPr>
              <a:t> dibris.unige.it</a:t>
            </a:r>
            <a:r>
              <a:rPr lang="es-MX" sz="1200" dirty="0">
                <a:solidFill>
                  <a:schemeClr val="tx1"/>
                </a:solidFill>
              </a:rPr>
              <a:t>, </a:t>
            </a:r>
            <a:r>
              <a:rPr lang="es-MX" sz="1200" dirty="0" err="1">
                <a:solidFill>
                  <a:schemeClr val="tx1"/>
                </a:solidFill>
              </a:rPr>
              <a:t>from</a:t>
            </a:r>
            <a:r>
              <a:rPr lang="es-MX" sz="1200" dirty="0">
                <a:solidFill>
                  <a:schemeClr val="tx1"/>
                </a:solidFill>
              </a:rPr>
              <a:t> </a:t>
            </a:r>
            <a:r>
              <a:rPr lang="es-MX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https://www.synapse.org/</a:t>
            </a:r>
            <a:r>
              <a:rPr lang="es-MX" sz="1200" dirty="0">
                <a:solidFill>
                  <a:schemeClr val="tx1"/>
                </a:solidFill>
              </a:rPr>
              <a:t>#!Synapse:syn4301332.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23F204E-AACB-EC2D-3996-EFFDC70A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33" y="4365104"/>
            <a:ext cx="6561389" cy="131075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F6DDDF9-FB0A-1EBA-F953-8934305E3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20" y="4365104"/>
            <a:ext cx="1585097" cy="13869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9F7C5A7-785A-420E-70FA-6A4C46B2D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184" y="4616585"/>
            <a:ext cx="3124471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9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ECA3CC-3E69-D00A-C5CC-F67707F03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4800" dirty="0"/>
              <a:t>Detectar grupo de especies microbianas 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3BF7566B-A1E3-402D-D58D-2905A002F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200" dirty="0">
                <a:hlinkClick r:id="rId2"/>
              </a:rPr>
              <a:t>https://rnacentral.org/expert-database/greengenes</a:t>
            </a:r>
            <a:r>
              <a:rPr lang="es-MX" sz="2200" dirty="0"/>
              <a:t>  1M tomadas 35, 5 clases</a:t>
            </a:r>
          </a:p>
          <a:p>
            <a:r>
              <a:rPr lang="es-MX" sz="2200" dirty="0"/>
              <a:t>Separar en entrenamiento: 35,validación: 15</a:t>
            </a:r>
          </a:p>
          <a:p>
            <a:r>
              <a:rPr lang="es-MX" sz="2200" dirty="0"/>
              <a:t>Preprocesamiento: 4-Meros.</a:t>
            </a:r>
          </a:p>
          <a:p>
            <a:r>
              <a:rPr lang="es-MX" sz="2200" dirty="0"/>
              <a:t>Reducción de dimensión por PCA (3 componentes)</a:t>
            </a:r>
          </a:p>
          <a:p>
            <a:r>
              <a:rPr lang="es-MX" sz="2200" dirty="0" err="1"/>
              <a:t>Kmeans</a:t>
            </a:r>
            <a:r>
              <a:rPr lang="es-MX" sz="2200" dirty="0"/>
              <a:t> 77%, HCA 82</a:t>
            </a:r>
            <a:r>
              <a:rPr lang="es-MX" sz="2200"/>
              <a:t>% exactitud</a:t>
            </a:r>
            <a:endParaRPr lang="es-MX" sz="2200" dirty="0"/>
          </a:p>
          <a:p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639AAC8-8063-772D-D48D-5A4C6918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7072"/>
            <a:ext cx="12192000" cy="12661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BBF90D-491B-E9CB-DA97-4387F28D8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2276872"/>
            <a:ext cx="3020891" cy="19057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FFACCC-9DB7-BBA6-3E40-1BF1FAF84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60" y="5412222"/>
            <a:ext cx="11027096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06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>
            <a:extLst>
              <a:ext uri="{FF2B5EF4-FFF2-40B4-BE49-F238E27FC236}">
                <a16:creationId xmlns:a16="http://schemas.microsoft.com/office/drawing/2014/main" id="{BEA45593-BC7B-4A83-9FDF-B3E39321A22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r>
              <a:rPr lang="es-MX"/>
              <a:t>Validación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FC6564-188D-497D-A5B2-8ABE3E331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81B33105-6669-4AE7-86C6-C96B9CE0F2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MX"/>
              <a:t>Validación</a:t>
            </a:r>
          </a:p>
        </p:txBody>
      </p:sp>
      <p:sp>
        <p:nvSpPr>
          <p:cNvPr id="70659" name="Rectangle 4">
            <a:extLst>
              <a:ext uri="{FF2B5EF4-FFF2-40B4-BE49-F238E27FC236}">
                <a16:creationId xmlns:a16="http://schemas.microsoft.com/office/drawing/2014/main" id="{C26F5C3E-C910-4CBD-9E91-ACBAFB430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1495425"/>
            <a:ext cx="85359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71463" indent="-255588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i="0" dirty="0">
                <a:solidFill>
                  <a:schemeClr val="tx1"/>
                </a:solidFill>
                <a:latin typeface="Tahoma" panose="020B0604030504040204" pitchFamily="34" charset="0"/>
              </a:rPr>
              <a:t>¿Cómo se puede evaluar </a:t>
            </a:r>
            <a:br>
              <a:rPr lang="es-ES" altLang="es-MX" sz="2400" i="0" dirty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s-ES" altLang="es-MX" sz="2400" i="0" dirty="0">
                <a:solidFill>
                  <a:schemeClr val="tx1"/>
                </a:solidFill>
                <a:latin typeface="Tahoma" panose="020B0604030504040204" pitchFamily="34" charset="0"/>
              </a:rPr>
              <a:t>la calidad de los </a:t>
            </a:r>
            <a:r>
              <a:rPr lang="es-ES" altLang="es-MX" sz="2400" i="0" dirty="0" err="1">
                <a:solidFill>
                  <a:schemeClr val="tx1"/>
                </a:solidFill>
                <a:latin typeface="Tahoma" panose="020B0604030504040204" pitchFamily="34" charset="0"/>
              </a:rPr>
              <a:t>clústers</a:t>
            </a:r>
            <a:r>
              <a:rPr lang="es-ES" altLang="es-MX" sz="2400" i="0" dirty="0">
                <a:solidFill>
                  <a:schemeClr val="tx1"/>
                </a:solidFill>
                <a:latin typeface="Tahoma" panose="020B0604030504040204" pitchFamily="34" charset="0"/>
              </a:rPr>
              <a:t> obtenidos?</a:t>
            </a: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400" i="0" dirty="0">
                <a:solidFill>
                  <a:schemeClr val="tx1"/>
                </a:solidFill>
                <a:latin typeface="Tahoma" panose="020B0604030504040204" pitchFamily="34" charset="0"/>
              </a:rPr>
              <a:t>Depende de lo que estemos buscando…</a:t>
            </a: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4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Hay situaciones en las que nos interesa: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Evitar descubrir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clústers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donde sólo hay ruido.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Comparar dos conjuntos de </a:t>
            </a:r>
            <a:r>
              <a:rPr lang="es-ES" altLang="es-MX" sz="2000" i="0" dirty="0" err="1">
                <a:solidFill>
                  <a:schemeClr val="tx1"/>
                </a:solidFill>
                <a:latin typeface="Tahoma" panose="020B0604030504040204" pitchFamily="34" charset="0"/>
              </a:rPr>
              <a:t>clústers</a:t>
            </a: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 alternativos.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000" i="0" dirty="0">
                <a:solidFill>
                  <a:schemeClr val="tx1"/>
                </a:solidFill>
                <a:latin typeface="Tahoma" panose="020B0604030504040204" pitchFamily="34" charset="0"/>
              </a:rPr>
              <a:t>Comparar dos técnicas de agrupamiento</a:t>
            </a:r>
            <a:endParaRPr lang="en-US" altLang="es-MX" sz="2000" i="0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21925" name="Rectangle 5">
            <a:extLst>
              <a:ext uri="{FF2B5EF4-FFF2-40B4-BE49-F238E27FC236}">
                <a16:creationId xmlns:a16="http://schemas.microsoft.com/office/drawing/2014/main" id="{9C450DE0-5716-4551-A1A0-99E814566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0661" name="Rectangle 6">
            <a:extLst>
              <a:ext uri="{FF2B5EF4-FFF2-40B4-BE49-F238E27FC236}">
                <a16:creationId xmlns:a16="http://schemas.microsoft.com/office/drawing/2014/main" id="{4E1E367A-7475-4FD2-9031-2AD7804AF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9B3DC55-8CCE-4090-B599-677C1DD6A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2011099"/>
            <a:ext cx="4119290" cy="43074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29E418B2-814C-4178-B116-9374711BF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MX"/>
              <a:t>Validación</a:t>
            </a:r>
          </a:p>
        </p:txBody>
      </p:sp>
      <p:sp>
        <p:nvSpPr>
          <p:cNvPr id="71683" name="Rectangle 4">
            <a:extLst>
              <a:ext uri="{FF2B5EF4-FFF2-40B4-BE49-F238E27FC236}">
                <a16:creationId xmlns:a16="http://schemas.microsoft.com/office/drawing/2014/main" id="{ABDFFF17-C9C0-48C2-AE8D-F87874880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1495425"/>
            <a:ext cx="85359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71463" indent="-255588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823913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2319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400" b="1" i="0">
                <a:solidFill>
                  <a:schemeClr val="tx1"/>
                </a:solidFill>
                <a:latin typeface="Tahoma" panose="020B0604030504040204" pitchFamily="34" charset="0"/>
              </a:rPr>
              <a:t>Criterios externos</a:t>
            </a: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b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(aportando información adicional)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8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p.ej. entropía/pureza (como en clasificación)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</a:pPr>
            <a:r>
              <a:rPr lang="es-ES" altLang="es-MX" sz="2400" b="1" i="0">
                <a:solidFill>
                  <a:schemeClr val="tx1"/>
                </a:solidFill>
                <a:latin typeface="Tahoma" panose="020B0604030504040204" pitchFamily="34" charset="0"/>
              </a:rPr>
              <a:t>Criterios internos</a:t>
            </a: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b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(a partir de los propios datos),</a:t>
            </a:r>
            <a:b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</a:br>
            <a:endParaRPr lang="es-ES" altLang="es-MX" sz="8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p.ej. SSE (“Sum of Squared Error”)</a:t>
            </a:r>
          </a:p>
          <a:p>
            <a:pPr lvl="2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Ø"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para comparar clústers</a:t>
            </a:r>
          </a:p>
          <a:p>
            <a:pPr lvl="2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Char char="Ø"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para estimar el número de clústers</a:t>
            </a:r>
          </a:p>
          <a:p>
            <a:pPr lvl="1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None/>
            </a:pPr>
            <a:endParaRPr lang="en-U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Wingdings" panose="05000000000000000000" pitchFamily="2" charset="2"/>
              <a:buNone/>
            </a:pPr>
            <a:r>
              <a:rPr lang="en-U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Otras medidas:</a:t>
            </a:r>
            <a:br>
              <a:rPr lang="en-US" altLang="es-MX" sz="2000" i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n-U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cohesión, separación, coeficientes de silueta…</a:t>
            </a:r>
          </a:p>
        </p:txBody>
      </p:sp>
      <p:sp>
        <p:nvSpPr>
          <p:cNvPr id="733189" name="Rectangle 5">
            <a:extLst>
              <a:ext uri="{FF2B5EF4-FFF2-40B4-BE49-F238E27FC236}">
                <a16:creationId xmlns:a16="http://schemas.microsoft.com/office/drawing/2014/main" id="{94D803E8-571A-47E6-B2B2-B51BEF0B9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1685" name="Rectangle 6">
            <a:extLst>
              <a:ext uri="{FF2B5EF4-FFF2-40B4-BE49-F238E27FC236}">
                <a16:creationId xmlns:a16="http://schemas.microsoft.com/office/drawing/2014/main" id="{F037B79B-9C49-4540-B2A9-C00734739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F54AF91-0D0C-4700-BAE1-168FA272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MX"/>
              <a:t>Validación</a:t>
            </a:r>
          </a:p>
        </p:txBody>
      </p:sp>
      <p:sp>
        <p:nvSpPr>
          <p:cNvPr id="72707" name="Rectangle 4">
            <a:extLst>
              <a:ext uri="{FF2B5EF4-FFF2-40B4-BE49-F238E27FC236}">
                <a16:creationId xmlns:a16="http://schemas.microsoft.com/office/drawing/2014/main" id="{3FEA262F-5235-4D73-802E-21124E7A1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1757363"/>
            <a:ext cx="85359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71463" indent="-255588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¿Cuál es el número adecuado de agrupamientos?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p.ej. SSE (“Sum of Squared Error”)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   k = 1		k = 2		   k = 3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   J = 873.0		J = 173.1	   J = 133.6</a:t>
            </a:r>
          </a:p>
        </p:txBody>
      </p:sp>
      <p:sp>
        <p:nvSpPr>
          <p:cNvPr id="774149" name="Rectangle 5">
            <a:extLst>
              <a:ext uri="{FF2B5EF4-FFF2-40B4-BE49-F238E27FC236}">
                <a16:creationId xmlns:a16="http://schemas.microsoft.com/office/drawing/2014/main" id="{CBCE2244-D305-4DC7-8768-807E8EF73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2709" name="Rectangle 6">
            <a:extLst>
              <a:ext uri="{FF2B5EF4-FFF2-40B4-BE49-F238E27FC236}">
                <a16:creationId xmlns:a16="http://schemas.microsoft.com/office/drawing/2014/main" id="{4E401914-3C4F-48AA-B99A-EE1B5A568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grpSp>
        <p:nvGrpSpPr>
          <p:cNvPr id="72710" name="Group 185">
            <a:extLst>
              <a:ext uri="{FF2B5EF4-FFF2-40B4-BE49-F238E27FC236}">
                <a16:creationId xmlns:a16="http://schemas.microsoft.com/office/drawing/2014/main" id="{E66D826B-DD07-410F-B8C0-8194E266206F}"/>
              </a:ext>
            </a:extLst>
          </p:cNvPr>
          <p:cNvGrpSpPr>
            <a:grpSpLocks/>
          </p:cNvGrpSpPr>
          <p:nvPr/>
        </p:nvGrpSpPr>
        <p:grpSpPr bwMode="auto">
          <a:xfrm>
            <a:off x="2238375" y="3071813"/>
            <a:ext cx="1873250" cy="1962150"/>
            <a:chOff x="3164" y="1404"/>
            <a:chExt cx="2400" cy="2400"/>
          </a:xfrm>
        </p:grpSpPr>
        <p:sp>
          <p:nvSpPr>
            <p:cNvPr id="774330" name="Rectangle 186">
              <a:extLst>
                <a:ext uri="{FF2B5EF4-FFF2-40B4-BE49-F238E27FC236}">
                  <a16:creationId xmlns:a16="http://schemas.microsoft.com/office/drawing/2014/main" id="{4ABFE832-2B8D-4DED-B631-740F4964F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5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31" name="Rectangle 187">
              <a:extLst>
                <a:ext uri="{FF2B5EF4-FFF2-40B4-BE49-F238E27FC236}">
                  <a16:creationId xmlns:a16="http://schemas.microsoft.com/office/drawing/2014/main" id="{3AF9138C-E897-49BB-B1D4-5C53132D5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35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32" name="Rectangle 188">
              <a:extLst>
                <a:ext uri="{FF2B5EF4-FFF2-40B4-BE49-F238E27FC236}">
                  <a16:creationId xmlns:a16="http://schemas.microsoft.com/office/drawing/2014/main" id="{C4BC7EBF-4AF6-42F8-B3EE-A1D000BFA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35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33" name="Rectangle 189">
              <a:extLst>
                <a:ext uri="{FF2B5EF4-FFF2-40B4-BE49-F238E27FC236}">
                  <a16:creationId xmlns:a16="http://schemas.microsoft.com/office/drawing/2014/main" id="{574FDF63-022C-40EF-8120-40EDFD006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35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34" name="Rectangle 190">
              <a:extLst>
                <a:ext uri="{FF2B5EF4-FFF2-40B4-BE49-F238E27FC236}">
                  <a16:creationId xmlns:a16="http://schemas.microsoft.com/office/drawing/2014/main" id="{A1BCAB30-663D-4D5A-8A3E-8052690AA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35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35" name="Rectangle 191">
              <a:extLst>
                <a:ext uri="{FF2B5EF4-FFF2-40B4-BE49-F238E27FC236}">
                  <a16:creationId xmlns:a16="http://schemas.microsoft.com/office/drawing/2014/main" id="{5BFD1BF4-8DC8-4AE8-BED7-8783DC6C0A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35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36" name="Rectangle 192">
              <a:extLst>
                <a:ext uri="{FF2B5EF4-FFF2-40B4-BE49-F238E27FC236}">
                  <a16:creationId xmlns:a16="http://schemas.microsoft.com/office/drawing/2014/main" id="{61FD4E16-9395-49E0-A99F-E082C78B9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5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37" name="Rectangle 193">
              <a:extLst>
                <a:ext uri="{FF2B5EF4-FFF2-40B4-BE49-F238E27FC236}">
                  <a16:creationId xmlns:a16="http://schemas.microsoft.com/office/drawing/2014/main" id="{F831C02C-29BA-4857-BCA6-09DDF1175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35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38" name="Rectangle 194">
              <a:extLst>
                <a:ext uri="{FF2B5EF4-FFF2-40B4-BE49-F238E27FC236}">
                  <a16:creationId xmlns:a16="http://schemas.microsoft.com/office/drawing/2014/main" id="{154ACC16-AA92-4B9C-BF81-FA35FE6B8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35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39" name="Rectangle 195">
              <a:extLst>
                <a:ext uri="{FF2B5EF4-FFF2-40B4-BE49-F238E27FC236}">
                  <a16:creationId xmlns:a16="http://schemas.microsoft.com/office/drawing/2014/main" id="{3465DD04-386E-4EA5-8F90-0B8502C8B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35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40" name="Rectangle 196">
              <a:extLst>
                <a:ext uri="{FF2B5EF4-FFF2-40B4-BE49-F238E27FC236}">
                  <a16:creationId xmlns:a16="http://schemas.microsoft.com/office/drawing/2014/main" id="{AC9AE0A8-5DC6-40A0-961A-392EE5C01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3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41" name="Rectangle 197">
              <a:extLst>
                <a:ext uri="{FF2B5EF4-FFF2-40B4-BE49-F238E27FC236}">
                  <a16:creationId xmlns:a16="http://schemas.microsoft.com/office/drawing/2014/main" id="{764091CB-F363-4FAF-B850-C5DA9E00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33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42" name="Rectangle 198">
              <a:extLst>
                <a:ext uri="{FF2B5EF4-FFF2-40B4-BE49-F238E27FC236}">
                  <a16:creationId xmlns:a16="http://schemas.microsoft.com/office/drawing/2014/main" id="{D10237BB-26D1-4198-940D-AC26E3E13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33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43" name="Rectangle 199">
              <a:extLst>
                <a:ext uri="{FF2B5EF4-FFF2-40B4-BE49-F238E27FC236}">
                  <a16:creationId xmlns:a16="http://schemas.microsoft.com/office/drawing/2014/main" id="{0468F4A0-79A5-4188-B29C-0A657769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33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44" name="Rectangle 200">
              <a:extLst>
                <a:ext uri="{FF2B5EF4-FFF2-40B4-BE49-F238E27FC236}">
                  <a16:creationId xmlns:a16="http://schemas.microsoft.com/office/drawing/2014/main" id="{4BC65813-0EDC-455D-A776-0FB27511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33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45" name="Rectangle 201">
              <a:extLst>
                <a:ext uri="{FF2B5EF4-FFF2-40B4-BE49-F238E27FC236}">
                  <a16:creationId xmlns:a16="http://schemas.microsoft.com/office/drawing/2014/main" id="{DBBA2C80-6651-42FA-95B8-2598177F3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33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46" name="Rectangle 202">
              <a:extLst>
                <a:ext uri="{FF2B5EF4-FFF2-40B4-BE49-F238E27FC236}">
                  <a16:creationId xmlns:a16="http://schemas.microsoft.com/office/drawing/2014/main" id="{82D4C3F1-6B1E-445A-BB1D-1A605EE8D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3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47" name="Rectangle 203">
              <a:extLst>
                <a:ext uri="{FF2B5EF4-FFF2-40B4-BE49-F238E27FC236}">
                  <a16:creationId xmlns:a16="http://schemas.microsoft.com/office/drawing/2014/main" id="{88E8A125-A9D5-4F54-B061-9849A6506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33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48" name="Rectangle 204">
              <a:extLst>
                <a:ext uri="{FF2B5EF4-FFF2-40B4-BE49-F238E27FC236}">
                  <a16:creationId xmlns:a16="http://schemas.microsoft.com/office/drawing/2014/main" id="{E9819676-01C8-4C92-B583-8935DF301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33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49" name="Rectangle 205">
              <a:extLst>
                <a:ext uri="{FF2B5EF4-FFF2-40B4-BE49-F238E27FC236}">
                  <a16:creationId xmlns:a16="http://schemas.microsoft.com/office/drawing/2014/main" id="{2D23B9B1-9708-49DD-9635-E9146DAF7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33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50" name="Rectangle 206">
              <a:extLst>
                <a:ext uri="{FF2B5EF4-FFF2-40B4-BE49-F238E27FC236}">
                  <a16:creationId xmlns:a16="http://schemas.microsoft.com/office/drawing/2014/main" id="{F6A32300-FF59-4C31-B721-1893F1B52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0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51" name="Rectangle 207">
              <a:extLst>
                <a:ext uri="{FF2B5EF4-FFF2-40B4-BE49-F238E27FC236}">
                  <a16:creationId xmlns:a16="http://schemas.microsoft.com/office/drawing/2014/main" id="{89C553CA-A0B9-4D39-80AE-97100B21E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30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52" name="Rectangle 208">
              <a:extLst>
                <a:ext uri="{FF2B5EF4-FFF2-40B4-BE49-F238E27FC236}">
                  <a16:creationId xmlns:a16="http://schemas.microsoft.com/office/drawing/2014/main" id="{88A05536-BDB9-4000-9199-C52D6DF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30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53" name="Rectangle 209">
              <a:extLst>
                <a:ext uri="{FF2B5EF4-FFF2-40B4-BE49-F238E27FC236}">
                  <a16:creationId xmlns:a16="http://schemas.microsoft.com/office/drawing/2014/main" id="{8DDB0D2B-32EA-4BC6-B504-A77BF0A0B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30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54" name="Rectangle 210">
              <a:extLst>
                <a:ext uri="{FF2B5EF4-FFF2-40B4-BE49-F238E27FC236}">
                  <a16:creationId xmlns:a16="http://schemas.microsoft.com/office/drawing/2014/main" id="{172A2926-5EB2-4A18-ABB0-72AF0CC96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30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55" name="Rectangle 211">
              <a:extLst>
                <a:ext uri="{FF2B5EF4-FFF2-40B4-BE49-F238E27FC236}">
                  <a16:creationId xmlns:a16="http://schemas.microsoft.com/office/drawing/2014/main" id="{81778561-049C-4659-8DF5-D1013BBEF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30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56" name="Rectangle 212">
              <a:extLst>
                <a:ext uri="{FF2B5EF4-FFF2-40B4-BE49-F238E27FC236}">
                  <a16:creationId xmlns:a16="http://schemas.microsoft.com/office/drawing/2014/main" id="{2DAAB056-44B7-4500-9AA9-1B7F7FF0F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0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57" name="Rectangle 213">
              <a:extLst>
                <a:ext uri="{FF2B5EF4-FFF2-40B4-BE49-F238E27FC236}">
                  <a16:creationId xmlns:a16="http://schemas.microsoft.com/office/drawing/2014/main" id="{57BB7442-D150-4A36-BBD9-DA6C7D4A8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30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58" name="Rectangle 214">
              <a:extLst>
                <a:ext uri="{FF2B5EF4-FFF2-40B4-BE49-F238E27FC236}">
                  <a16:creationId xmlns:a16="http://schemas.microsoft.com/office/drawing/2014/main" id="{36DBCEB5-44AF-4D72-A493-F49B80A34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30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59" name="Rectangle 215">
              <a:extLst>
                <a:ext uri="{FF2B5EF4-FFF2-40B4-BE49-F238E27FC236}">
                  <a16:creationId xmlns:a16="http://schemas.microsoft.com/office/drawing/2014/main" id="{585C5CAB-E121-4501-B213-8DE095852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30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60" name="Rectangle 216">
              <a:extLst>
                <a:ext uri="{FF2B5EF4-FFF2-40B4-BE49-F238E27FC236}">
                  <a16:creationId xmlns:a16="http://schemas.microsoft.com/office/drawing/2014/main" id="{EE7276E2-8D54-4254-938B-4DC818829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8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61" name="Rectangle 217">
              <a:extLst>
                <a:ext uri="{FF2B5EF4-FFF2-40B4-BE49-F238E27FC236}">
                  <a16:creationId xmlns:a16="http://schemas.microsoft.com/office/drawing/2014/main" id="{A35E5F03-2667-4ECC-BA97-53179D0E4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8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62" name="Rectangle 218">
              <a:extLst>
                <a:ext uri="{FF2B5EF4-FFF2-40B4-BE49-F238E27FC236}">
                  <a16:creationId xmlns:a16="http://schemas.microsoft.com/office/drawing/2014/main" id="{43E8DEAA-B9CC-4320-8CE4-564D9D105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8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63" name="Rectangle 219">
              <a:extLst>
                <a:ext uri="{FF2B5EF4-FFF2-40B4-BE49-F238E27FC236}">
                  <a16:creationId xmlns:a16="http://schemas.microsoft.com/office/drawing/2014/main" id="{01093E24-F91E-4D9E-89F6-7F20FCD02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28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64" name="Rectangle 220">
              <a:extLst>
                <a:ext uri="{FF2B5EF4-FFF2-40B4-BE49-F238E27FC236}">
                  <a16:creationId xmlns:a16="http://schemas.microsoft.com/office/drawing/2014/main" id="{C0FA413B-33BC-4AF5-9C79-1000AEA08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8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65" name="Rectangle 221">
              <a:extLst>
                <a:ext uri="{FF2B5EF4-FFF2-40B4-BE49-F238E27FC236}">
                  <a16:creationId xmlns:a16="http://schemas.microsoft.com/office/drawing/2014/main" id="{BEC99A12-9759-49EC-A084-3BA48A490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28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66" name="Rectangle 222">
              <a:extLst>
                <a:ext uri="{FF2B5EF4-FFF2-40B4-BE49-F238E27FC236}">
                  <a16:creationId xmlns:a16="http://schemas.microsoft.com/office/drawing/2014/main" id="{26DA1390-C598-4962-8BC7-6CCD2AF6D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8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67" name="Rectangle 223">
              <a:extLst>
                <a:ext uri="{FF2B5EF4-FFF2-40B4-BE49-F238E27FC236}">
                  <a16:creationId xmlns:a16="http://schemas.microsoft.com/office/drawing/2014/main" id="{647AFF15-F681-41C7-B73F-C4BB84445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28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68" name="Rectangle 224">
              <a:extLst>
                <a:ext uri="{FF2B5EF4-FFF2-40B4-BE49-F238E27FC236}">
                  <a16:creationId xmlns:a16="http://schemas.microsoft.com/office/drawing/2014/main" id="{CBD12DE3-6E53-4889-AEAC-6602013EE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28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69" name="Rectangle 225">
              <a:extLst>
                <a:ext uri="{FF2B5EF4-FFF2-40B4-BE49-F238E27FC236}">
                  <a16:creationId xmlns:a16="http://schemas.microsoft.com/office/drawing/2014/main" id="{453F1F90-41DF-4EC6-9F9B-94C8394FF2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8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70" name="Rectangle 226">
              <a:extLst>
                <a:ext uri="{FF2B5EF4-FFF2-40B4-BE49-F238E27FC236}">
                  <a16:creationId xmlns:a16="http://schemas.microsoft.com/office/drawing/2014/main" id="{1DA23B29-B4F5-4D40-873C-E0BE3E5BB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6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71" name="Rectangle 227">
              <a:extLst>
                <a:ext uri="{FF2B5EF4-FFF2-40B4-BE49-F238E27FC236}">
                  <a16:creationId xmlns:a16="http://schemas.microsoft.com/office/drawing/2014/main" id="{822AAB36-313E-4D34-87C1-9495FEB00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6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72" name="Rectangle 228">
              <a:extLst>
                <a:ext uri="{FF2B5EF4-FFF2-40B4-BE49-F238E27FC236}">
                  <a16:creationId xmlns:a16="http://schemas.microsoft.com/office/drawing/2014/main" id="{E8357B53-4CF9-4A44-8EF9-F2CE9519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6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73" name="Rectangle 229">
              <a:extLst>
                <a:ext uri="{FF2B5EF4-FFF2-40B4-BE49-F238E27FC236}">
                  <a16:creationId xmlns:a16="http://schemas.microsoft.com/office/drawing/2014/main" id="{D5ECEF4E-3502-48DD-A213-0D101A884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26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74" name="Rectangle 230">
              <a:extLst>
                <a:ext uri="{FF2B5EF4-FFF2-40B4-BE49-F238E27FC236}">
                  <a16:creationId xmlns:a16="http://schemas.microsoft.com/office/drawing/2014/main" id="{D9578E84-BC6A-4AE2-9E5B-A5E10BDAD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6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75" name="Rectangle 231">
              <a:extLst>
                <a:ext uri="{FF2B5EF4-FFF2-40B4-BE49-F238E27FC236}">
                  <a16:creationId xmlns:a16="http://schemas.microsoft.com/office/drawing/2014/main" id="{4512AAA7-D85E-4C42-AC18-E92903859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26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76" name="Rectangle 232">
              <a:extLst>
                <a:ext uri="{FF2B5EF4-FFF2-40B4-BE49-F238E27FC236}">
                  <a16:creationId xmlns:a16="http://schemas.microsoft.com/office/drawing/2014/main" id="{E4647641-2B0A-4333-8D4B-C02C7F21E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6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77" name="Rectangle 233">
              <a:extLst>
                <a:ext uri="{FF2B5EF4-FFF2-40B4-BE49-F238E27FC236}">
                  <a16:creationId xmlns:a16="http://schemas.microsoft.com/office/drawing/2014/main" id="{E2502CAE-037F-410C-839B-FA05FC641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26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78" name="Rectangle 234">
              <a:extLst>
                <a:ext uri="{FF2B5EF4-FFF2-40B4-BE49-F238E27FC236}">
                  <a16:creationId xmlns:a16="http://schemas.microsoft.com/office/drawing/2014/main" id="{D6170295-E9BD-4D4A-ACB0-58253EC61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26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79" name="Rectangle 235">
              <a:extLst>
                <a:ext uri="{FF2B5EF4-FFF2-40B4-BE49-F238E27FC236}">
                  <a16:creationId xmlns:a16="http://schemas.microsoft.com/office/drawing/2014/main" id="{CB781AAD-774F-4A56-A6DC-E80FFFE78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6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80" name="Rectangle 236">
              <a:extLst>
                <a:ext uri="{FF2B5EF4-FFF2-40B4-BE49-F238E27FC236}">
                  <a16:creationId xmlns:a16="http://schemas.microsoft.com/office/drawing/2014/main" id="{442694FD-6C9B-4453-A07F-887FCB9E8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3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81" name="Rectangle 237">
              <a:extLst>
                <a:ext uri="{FF2B5EF4-FFF2-40B4-BE49-F238E27FC236}">
                  <a16:creationId xmlns:a16="http://schemas.microsoft.com/office/drawing/2014/main" id="{5525E2EC-8CFE-4DBE-A99F-4C55ECBC0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3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82" name="Rectangle 238">
              <a:extLst>
                <a:ext uri="{FF2B5EF4-FFF2-40B4-BE49-F238E27FC236}">
                  <a16:creationId xmlns:a16="http://schemas.microsoft.com/office/drawing/2014/main" id="{E56B8434-71EA-4729-920B-C5BE0D8A3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3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83" name="Rectangle 239">
              <a:extLst>
                <a:ext uri="{FF2B5EF4-FFF2-40B4-BE49-F238E27FC236}">
                  <a16:creationId xmlns:a16="http://schemas.microsoft.com/office/drawing/2014/main" id="{6E2FF710-70A2-440E-BAE1-C604B28E9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23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84" name="Rectangle 240">
              <a:extLst>
                <a:ext uri="{FF2B5EF4-FFF2-40B4-BE49-F238E27FC236}">
                  <a16:creationId xmlns:a16="http://schemas.microsoft.com/office/drawing/2014/main" id="{A896110E-AC98-4166-8C4F-0A064BE1FE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3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85" name="Rectangle 241">
              <a:extLst>
                <a:ext uri="{FF2B5EF4-FFF2-40B4-BE49-F238E27FC236}">
                  <a16:creationId xmlns:a16="http://schemas.microsoft.com/office/drawing/2014/main" id="{50727227-1147-4700-86D3-0099F6FDC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23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86" name="Rectangle 242">
              <a:extLst>
                <a:ext uri="{FF2B5EF4-FFF2-40B4-BE49-F238E27FC236}">
                  <a16:creationId xmlns:a16="http://schemas.microsoft.com/office/drawing/2014/main" id="{6BF66ECA-9DA4-4C6D-B0D0-335974D0E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3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87" name="Rectangle 243">
              <a:extLst>
                <a:ext uri="{FF2B5EF4-FFF2-40B4-BE49-F238E27FC236}">
                  <a16:creationId xmlns:a16="http://schemas.microsoft.com/office/drawing/2014/main" id="{A437F684-D484-4334-B432-4730D3923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23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88" name="Rectangle 244">
              <a:extLst>
                <a:ext uri="{FF2B5EF4-FFF2-40B4-BE49-F238E27FC236}">
                  <a16:creationId xmlns:a16="http://schemas.microsoft.com/office/drawing/2014/main" id="{D4C28965-08FC-4D03-86F0-E1A835AA3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23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89" name="Rectangle 245">
              <a:extLst>
                <a:ext uri="{FF2B5EF4-FFF2-40B4-BE49-F238E27FC236}">
                  <a16:creationId xmlns:a16="http://schemas.microsoft.com/office/drawing/2014/main" id="{94D6138F-15AC-4C7B-B640-25129A4E6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363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90" name="Rectangle 246">
              <a:extLst>
                <a:ext uri="{FF2B5EF4-FFF2-40B4-BE49-F238E27FC236}">
                  <a16:creationId xmlns:a16="http://schemas.microsoft.com/office/drawing/2014/main" id="{EF4BA693-9047-4380-84C4-E9E1345E5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1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91" name="Rectangle 247">
              <a:extLst>
                <a:ext uri="{FF2B5EF4-FFF2-40B4-BE49-F238E27FC236}">
                  <a16:creationId xmlns:a16="http://schemas.microsoft.com/office/drawing/2014/main" id="{A328504D-91E2-41AA-B209-04593DBC9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1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92" name="Rectangle 248">
              <a:extLst>
                <a:ext uri="{FF2B5EF4-FFF2-40B4-BE49-F238E27FC236}">
                  <a16:creationId xmlns:a16="http://schemas.microsoft.com/office/drawing/2014/main" id="{5699090E-EED9-4D9D-8E82-F43DD03CF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1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93" name="Rectangle 249">
              <a:extLst>
                <a:ext uri="{FF2B5EF4-FFF2-40B4-BE49-F238E27FC236}">
                  <a16:creationId xmlns:a16="http://schemas.microsoft.com/office/drawing/2014/main" id="{CEEB3A38-F77F-4EDB-BC09-137166F0B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21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94" name="Rectangle 250">
              <a:extLst>
                <a:ext uri="{FF2B5EF4-FFF2-40B4-BE49-F238E27FC236}">
                  <a16:creationId xmlns:a16="http://schemas.microsoft.com/office/drawing/2014/main" id="{80750A45-056F-4639-B6B1-8754C80B7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1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95" name="Rectangle 251">
              <a:extLst>
                <a:ext uri="{FF2B5EF4-FFF2-40B4-BE49-F238E27FC236}">
                  <a16:creationId xmlns:a16="http://schemas.microsoft.com/office/drawing/2014/main" id="{1AD079A5-3555-4503-8402-769D299EA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21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96" name="Rectangle 252">
              <a:extLst>
                <a:ext uri="{FF2B5EF4-FFF2-40B4-BE49-F238E27FC236}">
                  <a16:creationId xmlns:a16="http://schemas.microsoft.com/office/drawing/2014/main" id="{61E123F2-5E09-4B59-82AA-139CAE363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1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97" name="Rectangle 253">
              <a:extLst>
                <a:ext uri="{FF2B5EF4-FFF2-40B4-BE49-F238E27FC236}">
                  <a16:creationId xmlns:a16="http://schemas.microsoft.com/office/drawing/2014/main" id="{B6F56734-8B0A-4DFB-807D-4347F92B7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21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98" name="Rectangle 254">
              <a:extLst>
                <a:ext uri="{FF2B5EF4-FFF2-40B4-BE49-F238E27FC236}">
                  <a16:creationId xmlns:a16="http://schemas.microsoft.com/office/drawing/2014/main" id="{1A47580B-8E6A-4A1B-93AB-C93A7C322C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21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399" name="Rectangle 255">
              <a:extLst>
                <a:ext uri="{FF2B5EF4-FFF2-40B4-BE49-F238E27FC236}">
                  <a16:creationId xmlns:a16="http://schemas.microsoft.com/office/drawing/2014/main" id="{467D9B33-7DE2-465D-980B-55E9F1711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124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00" name="Rectangle 256">
              <a:extLst>
                <a:ext uri="{FF2B5EF4-FFF2-40B4-BE49-F238E27FC236}">
                  <a16:creationId xmlns:a16="http://schemas.microsoft.com/office/drawing/2014/main" id="{090878A0-1B03-4BBE-B98D-5BF733349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8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01" name="Rectangle 257">
              <a:extLst>
                <a:ext uri="{FF2B5EF4-FFF2-40B4-BE49-F238E27FC236}">
                  <a16:creationId xmlns:a16="http://schemas.microsoft.com/office/drawing/2014/main" id="{BD869A40-F9E5-44A2-946E-7F07FC037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18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02" name="Rectangle 258">
              <a:extLst>
                <a:ext uri="{FF2B5EF4-FFF2-40B4-BE49-F238E27FC236}">
                  <a16:creationId xmlns:a16="http://schemas.microsoft.com/office/drawing/2014/main" id="{5B81E490-3A5C-4AA4-981B-49ACA0108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8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03" name="Rectangle 259">
              <a:extLst>
                <a:ext uri="{FF2B5EF4-FFF2-40B4-BE49-F238E27FC236}">
                  <a16:creationId xmlns:a16="http://schemas.microsoft.com/office/drawing/2014/main" id="{0D3A460B-FFE8-4CFD-9EED-3C6C942A8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8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04" name="Rectangle 260">
              <a:extLst>
                <a:ext uri="{FF2B5EF4-FFF2-40B4-BE49-F238E27FC236}">
                  <a16:creationId xmlns:a16="http://schemas.microsoft.com/office/drawing/2014/main" id="{2190DC2B-28DF-4AD2-A2FA-E14434723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18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05" name="Rectangle 261">
              <a:extLst>
                <a:ext uri="{FF2B5EF4-FFF2-40B4-BE49-F238E27FC236}">
                  <a16:creationId xmlns:a16="http://schemas.microsoft.com/office/drawing/2014/main" id="{A5FFF54A-8F82-4CD3-A80E-F2BCE7915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18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06" name="Rectangle 262">
              <a:extLst>
                <a:ext uri="{FF2B5EF4-FFF2-40B4-BE49-F238E27FC236}">
                  <a16:creationId xmlns:a16="http://schemas.microsoft.com/office/drawing/2014/main" id="{3664C2DA-8513-4D2F-9193-224BE76AA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8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07" name="Rectangle 263">
              <a:extLst>
                <a:ext uri="{FF2B5EF4-FFF2-40B4-BE49-F238E27FC236}">
                  <a16:creationId xmlns:a16="http://schemas.microsoft.com/office/drawing/2014/main" id="{8B912869-518B-48B6-9BFC-E73090E08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18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08" name="Rectangle 264">
              <a:extLst>
                <a:ext uri="{FF2B5EF4-FFF2-40B4-BE49-F238E27FC236}">
                  <a16:creationId xmlns:a16="http://schemas.microsoft.com/office/drawing/2014/main" id="{8DE03E64-8909-4E32-A241-4CDE1CD32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8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09" name="Rectangle 265">
              <a:extLst>
                <a:ext uri="{FF2B5EF4-FFF2-40B4-BE49-F238E27FC236}">
                  <a16:creationId xmlns:a16="http://schemas.microsoft.com/office/drawing/2014/main" id="{2FB8F6B9-C473-499D-A9F3-99728E90F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188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10" name="Rectangle 266">
              <a:extLst>
                <a:ext uri="{FF2B5EF4-FFF2-40B4-BE49-F238E27FC236}">
                  <a16:creationId xmlns:a16="http://schemas.microsoft.com/office/drawing/2014/main" id="{7091096D-3BA6-4D1E-9D74-1FC2C1CF6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6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11" name="Rectangle 267">
              <a:extLst>
                <a:ext uri="{FF2B5EF4-FFF2-40B4-BE49-F238E27FC236}">
                  <a16:creationId xmlns:a16="http://schemas.microsoft.com/office/drawing/2014/main" id="{F0A0541A-A7C2-47E5-BFC8-7754502E3F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16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12" name="Rectangle 268">
              <a:extLst>
                <a:ext uri="{FF2B5EF4-FFF2-40B4-BE49-F238E27FC236}">
                  <a16:creationId xmlns:a16="http://schemas.microsoft.com/office/drawing/2014/main" id="{371F7E35-0E26-4247-83E3-CD0BAB872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6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13" name="Rectangle 269">
              <a:extLst>
                <a:ext uri="{FF2B5EF4-FFF2-40B4-BE49-F238E27FC236}">
                  <a16:creationId xmlns:a16="http://schemas.microsoft.com/office/drawing/2014/main" id="{FBD2C1CD-57ED-4C3D-9356-5A57B2B40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6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14" name="Rectangle 270">
              <a:extLst>
                <a:ext uri="{FF2B5EF4-FFF2-40B4-BE49-F238E27FC236}">
                  <a16:creationId xmlns:a16="http://schemas.microsoft.com/office/drawing/2014/main" id="{AD1D4B7C-8329-4E5C-8BCC-1D71A99F0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16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15" name="Rectangle 271">
              <a:extLst>
                <a:ext uri="{FF2B5EF4-FFF2-40B4-BE49-F238E27FC236}">
                  <a16:creationId xmlns:a16="http://schemas.microsoft.com/office/drawing/2014/main" id="{970B01D8-5C61-419A-8AB8-D08E038E6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16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16" name="Rectangle 272">
              <a:extLst>
                <a:ext uri="{FF2B5EF4-FFF2-40B4-BE49-F238E27FC236}">
                  <a16:creationId xmlns:a16="http://schemas.microsoft.com/office/drawing/2014/main" id="{7EE30BDD-2C0E-4636-A939-8F600AD74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6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17" name="Rectangle 273">
              <a:extLst>
                <a:ext uri="{FF2B5EF4-FFF2-40B4-BE49-F238E27FC236}">
                  <a16:creationId xmlns:a16="http://schemas.microsoft.com/office/drawing/2014/main" id="{E632FA95-E0AC-4924-AA07-4AEF983EB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16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18" name="Rectangle 274">
              <a:extLst>
                <a:ext uri="{FF2B5EF4-FFF2-40B4-BE49-F238E27FC236}">
                  <a16:creationId xmlns:a16="http://schemas.microsoft.com/office/drawing/2014/main" id="{A256CB29-D80E-4E8B-98DA-B963128D1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6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19" name="Rectangle 275">
              <a:extLst>
                <a:ext uri="{FF2B5EF4-FFF2-40B4-BE49-F238E27FC236}">
                  <a16:creationId xmlns:a16="http://schemas.microsoft.com/office/drawing/2014/main" id="{10BBC524-CBC3-4555-BB15-D13FE0035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1645"/>
              <a:ext cx="240" cy="239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20" name="Rectangle 276">
              <a:extLst>
                <a:ext uri="{FF2B5EF4-FFF2-40B4-BE49-F238E27FC236}">
                  <a16:creationId xmlns:a16="http://schemas.microsoft.com/office/drawing/2014/main" id="{EC4758D0-D295-424D-BC91-70518B9E1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4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21" name="Rectangle 277">
              <a:extLst>
                <a:ext uri="{FF2B5EF4-FFF2-40B4-BE49-F238E27FC236}">
                  <a16:creationId xmlns:a16="http://schemas.microsoft.com/office/drawing/2014/main" id="{63FE9782-2D1D-48F1-A824-A7B31AE6E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14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22" name="Rectangle 278">
              <a:extLst>
                <a:ext uri="{FF2B5EF4-FFF2-40B4-BE49-F238E27FC236}">
                  <a16:creationId xmlns:a16="http://schemas.microsoft.com/office/drawing/2014/main" id="{D93A53A6-D634-4D3A-87B9-C1E9C2F6F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4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23" name="Rectangle 279">
              <a:extLst>
                <a:ext uri="{FF2B5EF4-FFF2-40B4-BE49-F238E27FC236}">
                  <a16:creationId xmlns:a16="http://schemas.microsoft.com/office/drawing/2014/main" id="{8F05445C-2652-48C2-955F-930EFB322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4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24" name="Rectangle 280">
              <a:extLst>
                <a:ext uri="{FF2B5EF4-FFF2-40B4-BE49-F238E27FC236}">
                  <a16:creationId xmlns:a16="http://schemas.microsoft.com/office/drawing/2014/main" id="{FAE3CA89-BF88-4B3A-A3E4-0C756EFC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14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25" name="Rectangle 281">
              <a:extLst>
                <a:ext uri="{FF2B5EF4-FFF2-40B4-BE49-F238E27FC236}">
                  <a16:creationId xmlns:a16="http://schemas.microsoft.com/office/drawing/2014/main" id="{79B83FB7-C0E5-4D01-8A01-31C4C8CCC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" y="14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26" name="Rectangle 282">
              <a:extLst>
                <a:ext uri="{FF2B5EF4-FFF2-40B4-BE49-F238E27FC236}">
                  <a16:creationId xmlns:a16="http://schemas.microsoft.com/office/drawing/2014/main" id="{6F4101CB-98D7-4F38-95E9-79AC45DEC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4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27" name="Rectangle 283">
              <a:extLst>
                <a:ext uri="{FF2B5EF4-FFF2-40B4-BE49-F238E27FC236}">
                  <a16:creationId xmlns:a16="http://schemas.microsoft.com/office/drawing/2014/main" id="{D440F0AB-73E6-455F-8C43-EE8594933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14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28" name="Rectangle 284">
              <a:extLst>
                <a:ext uri="{FF2B5EF4-FFF2-40B4-BE49-F238E27FC236}">
                  <a16:creationId xmlns:a16="http://schemas.microsoft.com/office/drawing/2014/main" id="{F3329E10-856B-4B21-9030-A80904A01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4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29" name="Rectangle 285">
              <a:extLst>
                <a:ext uri="{FF2B5EF4-FFF2-40B4-BE49-F238E27FC236}">
                  <a16:creationId xmlns:a16="http://schemas.microsoft.com/office/drawing/2014/main" id="{07233F03-A1B3-4044-A678-997197E7E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1404"/>
              <a:ext cx="240" cy="241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30" name="Line 286">
              <a:extLst>
                <a:ext uri="{FF2B5EF4-FFF2-40B4-BE49-F238E27FC236}">
                  <a16:creationId xmlns:a16="http://schemas.microsoft.com/office/drawing/2014/main" id="{A2F64674-8B52-46FF-8A67-EE0011943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4" y="3804"/>
              <a:ext cx="2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31" name="Line 287">
              <a:extLst>
                <a:ext uri="{FF2B5EF4-FFF2-40B4-BE49-F238E27FC236}">
                  <a16:creationId xmlns:a16="http://schemas.microsoft.com/office/drawing/2014/main" id="{FD2C2BD2-E6B8-44FE-95EC-860E6ACD8C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4" y="1404"/>
              <a:ext cx="0" cy="2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32" name="Oval 288">
              <a:extLst>
                <a:ext uri="{FF2B5EF4-FFF2-40B4-BE49-F238E27FC236}">
                  <a16:creationId xmlns:a16="http://schemas.microsoft.com/office/drawing/2014/main" id="{1168C891-895B-4446-A849-D04F02959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988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33" name="Oval 289">
              <a:extLst>
                <a:ext uri="{FF2B5EF4-FFF2-40B4-BE49-F238E27FC236}">
                  <a16:creationId xmlns:a16="http://schemas.microsoft.com/office/drawing/2014/main" id="{C682747C-B1D3-4DCC-8C54-D505CCCC7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" y="3324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34" name="Rectangle 290">
              <a:extLst>
                <a:ext uri="{FF2B5EF4-FFF2-40B4-BE49-F238E27FC236}">
                  <a16:creationId xmlns:a16="http://schemas.microsoft.com/office/drawing/2014/main" id="{CCC2C1DE-43F8-42E4-8C8D-3E596B6DF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3" y="1709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35" name="Rectangle 291">
              <a:extLst>
                <a:ext uri="{FF2B5EF4-FFF2-40B4-BE49-F238E27FC236}">
                  <a16:creationId xmlns:a16="http://schemas.microsoft.com/office/drawing/2014/main" id="{3ECA5998-9764-4616-B057-9DFC1F330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" y="2124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36" name="Rectangle 292">
              <a:extLst>
                <a:ext uri="{FF2B5EF4-FFF2-40B4-BE49-F238E27FC236}">
                  <a16:creationId xmlns:a16="http://schemas.microsoft.com/office/drawing/2014/main" id="{E6954EBF-219C-4C80-9327-7FB3D2BFE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5" y="1548"/>
              <a:ext cx="98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37" name="Rectangle 293">
              <a:extLst>
                <a:ext uri="{FF2B5EF4-FFF2-40B4-BE49-F238E27FC236}">
                  <a16:creationId xmlns:a16="http://schemas.microsoft.com/office/drawing/2014/main" id="{36B14B5A-C727-4A4A-9067-43FC33DEA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173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38" name="Rectangle 294">
              <a:extLst>
                <a:ext uri="{FF2B5EF4-FFF2-40B4-BE49-F238E27FC236}">
                  <a16:creationId xmlns:a16="http://schemas.microsoft.com/office/drawing/2014/main" id="{EA61180D-330E-44AF-AFD8-219545698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" y="2695"/>
              <a:ext cx="98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39" name="Oval 295">
              <a:extLst>
                <a:ext uri="{FF2B5EF4-FFF2-40B4-BE49-F238E27FC236}">
                  <a16:creationId xmlns:a16="http://schemas.microsoft.com/office/drawing/2014/main" id="{35052949-D72D-4DCF-8DF4-FEBED1426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" y="2592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40" name="Oval 296">
              <a:extLst>
                <a:ext uri="{FF2B5EF4-FFF2-40B4-BE49-F238E27FC236}">
                  <a16:creationId xmlns:a16="http://schemas.microsoft.com/office/drawing/2014/main" id="{15097D53-DB0C-4411-A6D2-9B1B29B9B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3517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41" name="Oval 297">
              <a:extLst>
                <a:ext uri="{FF2B5EF4-FFF2-40B4-BE49-F238E27FC236}">
                  <a16:creationId xmlns:a16="http://schemas.microsoft.com/office/drawing/2014/main" id="{3F58C168-5E54-4E93-95AC-B4881C94A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" y="2653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42" name="Oval 298">
              <a:extLst>
                <a:ext uri="{FF2B5EF4-FFF2-40B4-BE49-F238E27FC236}">
                  <a16:creationId xmlns:a16="http://schemas.microsoft.com/office/drawing/2014/main" id="{8E71FACE-6ACD-42AB-B837-F2983003A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3" y="2940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43" name="Oval 299">
              <a:extLst>
                <a:ext uri="{FF2B5EF4-FFF2-40B4-BE49-F238E27FC236}">
                  <a16:creationId xmlns:a16="http://schemas.microsoft.com/office/drawing/2014/main" id="{31C73824-EE94-4AE3-8662-E67349E289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3" y="3227"/>
              <a:ext cx="96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44" name="Oval 300">
              <a:extLst>
                <a:ext uri="{FF2B5EF4-FFF2-40B4-BE49-F238E27FC236}">
                  <a16:creationId xmlns:a16="http://schemas.microsoft.com/office/drawing/2014/main" id="{7FC98398-9097-431D-AAA8-E76921A29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" y="3420"/>
              <a:ext cx="96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45" name="Oval 301">
              <a:extLst>
                <a:ext uri="{FF2B5EF4-FFF2-40B4-BE49-F238E27FC236}">
                  <a16:creationId xmlns:a16="http://schemas.microsoft.com/office/drawing/2014/main" id="{4C55F23D-BCA4-46A0-9500-3AA7EDC2A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" y="2940"/>
              <a:ext cx="98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46" name="Oval 302">
              <a:extLst>
                <a:ext uri="{FF2B5EF4-FFF2-40B4-BE49-F238E27FC236}">
                  <a16:creationId xmlns:a16="http://schemas.microsoft.com/office/drawing/2014/main" id="{5AA2DD45-0E0C-4285-9E19-0BB68B572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5" y="2412"/>
              <a:ext cx="98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47" name="Oval 303">
              <a:extLst>
                <a:ext uri="{FF2B5EF4-FFF2-40B4-BE49-F238E27FC236}">
                  <a16:creationId xmlns:a16="http://schemas.microsoft.com/office/drawing/2014/main" id="{641C5539-B2DC-43BF-B4A9-6A95523C5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" y="2354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48" name="Oval 304">
              <a:extLst>
                <a:ext uri="{FF2B5EF4-FFF2-40B4-BE49-F238E27FC236}">
                  <a16:creationId xmlns:a16="http://schemas.microsoft.com/office/drawing/2014/main" id="{4CEE04D5-4920-4DB4-84E5-0C4A0A134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3" y="2891"/>
              <a:ext cx="96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49" name="Oval 305">
              <a:extLst>
                <a:ext uri="{FF2B5EF4-FFF2-40B4-BE49-F238E27FC236}">
                  <a16:creationId xmlns:a16="http://schemas.microsoft.com/office/drawing/2014/main" id="{D8CC15DA-AB98-4147-B578-7218B1218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845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50" name="Oval 306">
              <a:extLst>
                <a:ext uri="{FF2B5EF4-FFF2-40B4-BE49-F238E27FC236}">
                  <a16:creationId xmlns:a16="http://schemas.microsoft.com/office/drawing/2014/main" id="{E0B69136-78FC-469D-80B9-9C550BE43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3181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51" name="Oval 307">
              <a:extLst>
                <a:ext uri="{FF2B5EF4-FFF2-40B4-BE49-F238E27FC236}">
                  <a16:creationId xmlns:a16="http://schemas.microsoft.com/office/drawing/2014/main" id="{F94D176D-4F9F-47BD-9DCA-5CBEA6324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" y="3132"/>
              <a:ext cx="98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52" name="Oval 308">
              <a:extLst>
                <a:ext uri="{FF2B5EF4-FFF2-40B4-BE49-F238E27FC236}">
                  <a16:creationId xmlns:a16="http://schemas.microsoft.com/office/drawing/2014/main" id="{4F29EC2F-8101-4886-A76B-F66B77D22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2076"/>
              <a:ext cx="96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53" name="Oval 309">
              <a:extLst>
                <a:ext uri="{FF2B5EF4-FFF2-40B4-BE49-F238E27FC236}">
                  <a16:creationId xmlns:a16="http://schemas.microsoft.com/office/drawing/2014/main" id="{E1B3EDF7-F750-45B4-89C3-C5E190034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0" y="2748"/>
              <a:ext cx="96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54" name="Oval 310">
              <a:extLst>
                <a:ext uri="{FF2B5EF4-FFF2-40B4-BE49-F238E27FC236}">
                  <a16:creationId xmlns:a16="http://schemas.microsoft.com/office/drawing/2014/main" id="{542BB000-256F-48C6-B375-0B4C3C57A0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8" y="3084"/>
              <a:ext cx="96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55" name="Rectangle 311">
              <a:extLst>
                <a:ext uri="{FF2B5EF4-FFF2-40B4-BE49-F238E27FC236}">
                  <a16:creationId xmlns:a16="http://schemas.microsoft.com/office/drawing/2014/main" id="{6673DF24-8555-44B9-8E99-C7A7D336E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8" y="2027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56" name="Rectangle 312">
              <a:extLst>
                <a:ext uri="{FF2B5EF4-FFF2-40B4-BE49-F238E27FC236}">
                  <a16:creationId xmlns:a16="http://schemas.microsoft.com/office/drawing/2014/main" id="{5881DDC1-D87C-4B5A-A9B3-94F157AA4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3" y="2220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57" name="Rectangle 313">
              <a:extLst>
                <a:ext uri="{FF2B5EF4-FFF2-40B4-BE49-F238E27FC236}">
                  <a16:creationId xmlns:a16="http://schemas.microsoft.com/office/drawing/2014/main" id="{82BC63B4-AC9F-484F-897E-5F13FCDBF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" y="1981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58" name="Rectangle 314">
              <a:extLst>
                <a:ext uri="{FF2B5EF4-FFF2-40B4-BE49-F238E27FC236}">
                  <a16:creationId xmlns:a16="http://schemas.microsoft.com/office/drawing/2014/main" id="{206BBDB9-2256-49B5-9DF9-D2C44794E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" y="2268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59" name="Rectangle 315">
              <a:extLst>
                <a:ext uri="{FF2B5EF4-FFF2-40B4-BE49-F238E27FC236}">
                  <a16:creationId xmlns:a16="http://schemas.microsoft.com/office/drawing/2014/main" id="{7A290440-3AE5-49B9-AA1C-69FB154D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884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60" name="Rectangle 316">
              <a:extLst>
                <a:ext uri="{FF2B5EF4-FFF2-40B4-BE49-F238E27FC236}">
                  <a16:creationId xmlns:a16="http://schemas.microsoft.com/office/drawing/2014/main" id="{F529EB85-7AF1-492F-AF5F-8980FB068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0" y="2027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61" name="Rectangle 317">
              <a:extLst>
                <a:ext uri="{FF2B5EF4-FFF2-40B4-BE49-F238E27FC236}">
                  <a16:creationId xmlns:a16="http://schemas.microsoft.com/office/drawing/2014/main" id="{93300327-13FE-41EF-B992-06921951D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" y="1453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62" name="Rectangle 318">
              <a:extLst>
                <a:ext uri="{FF2B5EF4-FFF2-40B4-BE49-F238E27FC236}">
                  <a16:creationId xmlns:a16="http://schemas.microsoft.com/office/drawing/2014/main" id="{8BD99B96-2408-496C-A0EB-EF9C0783B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" y="1404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63" name="Rectangle 319">
              <a:extLst>
                <a:ext uri="{FF2B5EF4-FFF2-40B4-BE49-F238E27FC236}">
                  <a16:creationId xmlns:a16="http://schemas.microsoft.com/office/drawing/2014/main" id="{CAB872CD-DEB3-4D9D-839C-C559D766B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9" y="1715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64" name="Rectangle 320">
              <a:extLst>
                <a:ext uri="{FF2B5EF4-FFF2-40B4-BE49-F238E27FC236}">
                  <a16:creationId xmlns:a16="http://schemas.microsoft.com/office/drawing/2014/main" id="{3CF7A735-561A-4F22-8B53-66674704E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0" y="2363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65" name="Rectangle 321">
              <a:extLst>
                <a:ext uri="{FF2B5EF4-FFF2-40B4-BE49-F238E27FC236}">
                  <a16:creationId xmlns:a16="http://schemas.microsoft.com/office/drawing/2014/main" id="{9EABCE2E-10FA-4EC3-AA43-95AB3DA9B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1740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66" name="Rectangle 322">
              <a:extLst>
                <a:ext uri="{FF2B5EF4-FFF2-40B4-BE49-F238E27FC236}">
                  <a16:creationId xmlns:a16="http://schemas.microsoft.com/office/drawing/2014/main" id="{998F341C-6151-4D93-A8B7-8EBE48346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1835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67" name="Rectangle 323">
              <a:extLst>
                <a:ext uri="{FF2B5EF4-FFF2-40B4-BE49-F238E27FC236}">
                  <a16:creationId xmlns:a16="http://schemas.microsoft.com/office/drawing/2014/main" id="{B8D81BC4-C2CD-4F3D-9129-37C2D5386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" y="1932"/>
              <a:ext cx="98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68" name="Rectangle 324">
              <a:extLst>
                <a:ext uri="{FF2B5EF4-FFF2-40B4-BE49-F238E27FC236}">
                  <a16:creationId xmlns:a16="http://schemas.microsoft.com/office/drawing/2014/main" id="{23BED1D4-D704-4D9C-8F04-19803E8EC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" y="1884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69" name="Rectangle 325">
              <a:extLst>
                <a:ext uri="{FF2B5EF4-FFF2-40B4-BE49-F238E27FC236}">
                  <a16:creationId xmlns:a16="http://schemas.microsoft.com/office/drawing/2014/main" id="{055B97B6-63FB-40BF-97EC-2E1C9FC57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" y="2412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70" name="Rectangle 326">
              <a:extLst>
                <a:ext uri="{FF2B5EF4-FFF2-40B4-BE49-F238E27FC236}">
                  <a16:creationId xmlns:a16="http://schemas.microsoft.com/office/drawing/2014/main" id="{3145B9C7-ACDD-4B51-A301-9046B3CF3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460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71" name="Oval 327">
              <a:extLst>
                <a:ext uri="{FF2B5EF4-FFF2-40B4-BE49-F238E27FC236}">
                  <a16:creationId xmlns:a16="http://schemas.microsoft.com/office/drawing/2014/main" id="{B9AFF6F0-EB6D-4B01-8CFE-842167401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994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72" name="Oval 328">
              <a:extLst>
                <a:ext uri="{FF2B5EF4-FFF2-40B4-BE49-F238E27FC236}">
                  <a16:creationId xmlns:a16="http://schemas.microsoft.com/office/drawing/2014/main" id="{0A7506DA-A19B-4635-BB05-3A5DE87CD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1" y="2598"/>
              <a:ext cx="96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73" name="Oval 329">
              <a:extLst>
                <a:ext uri="{FF2B5EF4-FFF2-40B4-BE49-F238E27FC236}">
                  <a16:creationId xmlns:a16="http://schemas.microsoft.com/office/drawing/2014/main" id="{81CF3D85-E12F-4D17-A649-A58D35B6E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7" y="2806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74" name="Oval 330">
              <a:extLst>
                <a:ext uri="{FF2B5EF4-FFF2-40B4-BE49-F238E27FC236}">
                  <a16:creationId xmlns:a16="http://schemas.microsoft.com/office/drawing/2014/main" id="{9D6951C5-17B2-483F-9CF2-EFD4250CE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8" y="2808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75" name="Oval 331">
              <a:extLst>
                <a:ext uri="{FF2B5EF4-FFF2-40B4-BE49-F238E27FC236}">
                  <a16:creationId xmlns:a16="http://schemas.microsoft.com/office/drawing/2014/main" id="{CE61F5E3-79C1-409C-BB57-FE18BB866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1" y="3157"/>
              <a:ext cx="96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76" name="Oval 332">
              <a:extLst>
                <a:ext uri="{FF2B5EF4-FFF2-40B4-BE49-F238E27FC236}">
                  <a16:creationId xmlns:a16="http://schemas.microsoft.com/office/drawing/2014/main" id="{281E16E7-938E-491E-A485-1319378C9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2893"/>
              <a:ext cx="96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77" name="Oval 333">
              <a:extLst>
                <a:ext uri="{FF2B5EF4-FFF2-40B4-BE49-F238E27FC236}">
                  <a16:creationId xmlns:a16="http://schemas.microsoft.com/office/drawing/2014/main" id="{376E8198-A4C6-4556-BD91-A0918ADF0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3400"/>
              <a:ext cx="96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78" name="Oval 334">
              <a:extLst>
                <a:ext uri="{FF2B5EF4-FFF2-40B4-BE49-F238E27FC236}">
                  <a16:creationId xmlns:a16="http://schemas.microsoft.com/office/drawing/2014/main" id="{ECA62FC9-AC4C-47FA-8A3D-4A20443A9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2742"/>
              <a:ext cx="96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79" name="Oval 335">
              <a:extLst>
                <a:ext uri="{FF2B5EF4-FFF2-40B4-BE49-F238E27FC236}">
                  <a16:creationId xmlns:a16="http://schemas.microsoft.com/office/drawing/2014/main" id="{A597C24E-D3D4-4547-9151-65E8DDA64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" y="3282"/>
              <a:ext cx="98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80" name="Oval 336">
              <a:extLst>
                <a:ext uri="{FF2B5EF4-FFF2-40B4-BE49-F238E27FC236}">
                  <a16:creationId xmlns:a16="http://schemas.microsoft.com/office/drawing/2014/main" id="{0778FD63-AF9B-496F-ADA8-5F0B6B4E2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3674"/>
              <a:ext cx="98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81" name="Rectangle 337">
              <a:extLst>
                <a:ext uri="{FF2B5EF4-FFF2-40B4-BE49-F238E27FC236}">
                  <a16:creationId xmlns:a16="http://schemas.microsoft.com/office/drawing/2014/main" id="{638A9E8F-14F6-4043-96FE-4E544F3DC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" y="2293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82" name="Rectangle 338">
              <a:extLst>
                <a:ext uri="{FF2B5EF4-FFF2-40B4-BE49-F238E27FC236}">
                  <a16:creationId xmlns:a16="http://schemas.microsoft.com/office/drawing/2014/main" id="{0775346A-8BBC-4BD1-ADCE-2BEC52643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682"/>
              <a:ext cx="96" cy="95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83" name="Rectangle 339">
              <a:extLst>
                <a:ext uri="{FF2B5EF4-FFF2-40B4-BE49-F238E27FC236}">
                  <a16:creationId xmlns:a16="http://schemas.microsoft.com/office/drawing/2014/main" id="{18DBB13D-4BAF-4FCE-931B-9CBB8883D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2084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84" name="Rectangle 340">
              <a:extLst>
                <a:ext uri="{FF2B5EF4-FFF2-40B4-BE49-F238E27FC236}">
                  <a16:creationId xmlns:a16="http://schemas.microsoft.com/office/drawing/2014/main" id="{D06CC8E2-1E36-4664-99BB-322AB1839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565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85" name="Rectangle 341">
              <a:extLst>
                <a:ext uri="{FF2B5EF4-FFF2-40B4-BE49-F238E27FC236}">
                  <a16:creationId xmlns:a16="http://schemas.microsoft.com/office/drawing/2014/main" id="{BCCD835C-8618-4F79-AF63-B85573C0C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6" y="2058"/>
              <a:ext cx="96" cy="97"/>
            </a:xfrm>
            <a:prstGeom prst="rect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86" name="Oval 342">
              <a:extLst>
                <a:ext uri="{FF2B5EF4-FFF2-40B4-BE49-F238E27FC236}">
                  <a16:creationId xmlns:a16="http://schemas.microsoft.com/office/drawing/2014/main" id="{52E82EC6-12CA-494D-80FE-92DFFBC5E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2521"/>
              <a:ext cx="138" cy="148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2711" name="Group 343">
            <a:extLst>
              <a:ext uri="{FF2B5EF4-FFF2-40B4-BE49-F238E27FC236}">
                <a16:creationId xmlns:a16="http://schemas.microsoft.com/office/drawing/2014/main" id="{E61094DD-54D4-44D1-89B2-35F290808144}"/>
              </a:ext>
            </a:extLst>
          </p:cNvPr>
          <p:cNvGrpSpPr>
            <a:grpSpLocks/>
          </p:cNvGrpSpPr>
          <p:nvPr/>
        </p:nvGrpSpPr>
        <p:grpSpPr bwMode="auto">
          <a:xfrm>
            <a:off x="4543426" y="3071814"/>
            <a:ext cx="1871663" cy="1938337"/>
            <a:chOff x="3164" y="1404"/>
            <a:chExt cx="2400" cy="2400"/>
          </a:xfrm>
        </p:grpSpPr>
        <p:sp>
          <p:nvSpPr>
            <p:cNvPr id="774488" name="Rectangle 344">
              <a:extLst>
                <a:ext uri="{FF2B5EF4-FFF2-40B4-BE49-F238E27FC236}">
                  <a16:creationId xmlns:a16="http://schemas.microsoft.com/office/drawing/2014/main" id="{A83315EF-76F6-4E76-96F6-B85B58E42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89" name="Rectangle 345">
              <a:extLst>
                <a:ext uri="{FF2B5EF4-FFF2-40B4-BE49-F238E27FC236}">
                  <a16:creationId xmlns:a16="http://schemas.microsoft.com/office/drawing/2014/main" id="{D3909DB1-A81F-4384-811D-58351D0F7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90" name="Rectangle 346">
              <a:extLst>
                <a:ext uri="{FF2B5EF4-FFF2-40B4-BE49-F238E27FC236}">
                  <a16:creationId xmlns:a16="http://schemas.microsoft.com/office/drawing/2014/main" id="{3AF5CB77-F667-4C34-A496-8B74746C0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91" name="Rectangle 347">
              <a:extLst>
                <a:ext uri="{FF2B5EF4-FFF2-40B4-BE49-F238E27FC236}">
                  <a16:creationId xmlns:a16="http://schemas.microsoft.com/office/drawing/2014/main" id="{CA2F327F-FC09-4260-AB3D-377F0D90F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92" name="Rectangle 348">
              <a:extLst>
                <a:ext uri="{FF2B5EF4-FFF2-40B4-BE49-F238E27FC236}">
                  <a16:creationId xmlns:a16="http://schemas.microsoft.com/office/drawing/2014/main" id="{F572B9D8-464B-448F-A76F-089A4CCCA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93" name="Rectangle 349">
              <a:extLst>
                <a:ext uri="{FF2B5EF4-FFF2-40B4-BE49-F238E27FC236}">
                  <a16:creationId xmlns:a16="http://schemas.microsoft.com/office/drawing/2014/main" id="{1281E690-450B-41FF-9BE6-05CF72DC8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3564"/>
              <a:ext cx="238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94" name="Rectangle 350">
              <a:extLst>
                <a:ext uri="{FF2B5EF4-FFF2-40B4-BE49-F238E27FC236}">
                  <a16:creationId xmlns:a16="http://schemas.microsoft.com/office/drawing/2014/main" id="{25CB860E-4159-489B-80D0-E983BCD97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95" name="Rectangle 351">
              <a:extLst>
                <a:ext uri="{FF2B5EF4-FFF2-40B4-BE49-F238E27FC236}">
                  <a16:creationId xmlns:a16="http://schemas.microsoft.com/office/drawing/2014/main" id="{2FEAEA61-D8C4-4135-8BD6-0D9F0ACFD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96" name="Rectangle 352">
              <a:extLst>
                <a:ext uri="{FF2B5EF4-FFF2-40B4-BE49-F238E27FC236}">
                  <a16:creationId xmlns:a16="http://schemas.microsoft.com/office/drawing/2014/main" id="{2B0FD458-EC14-4846-97DB-A6D926785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97" name="Rectangle 353">
              <a:extLst>
                <a:ext uri="{FF2B5EF4-FFF2-40B4-BE49-F238E27FC236}">
                  <a16:creationId xmlns:a16="http://schemas.microsoft.com/office/drawing/2014/main" id="{C91B6133-2F7A-4E94-AEAC-DBE718A15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356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98" name="Rectangle 354">
              <a:extLst>
                <a:ext uri="{FF2B5EF4-FFF2-40B4-BE49-F238E27FC236}">
                  <a16:creationId xmlns:a16="http://schemas.microsoft.com/office/drawing/2014/main" id="{3A0F928E-EA1B-4870-83F0-9ABF4B6E0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32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499" name="Rectangle 355">
              <a:extLst>
                <a:ext uri="{FF2B5EF4-FFF2-40B4-BE49-F238E27FC236}">
                  <a16:creationId xmlns:a16="http://schemas.microsoft.com/office/drawing/2014/main" id="{E00A9A32-F92D-4DE8-B9B3-8D93FE731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332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00" name="Rectangle 356">
              <a:extLst>
                <a:ext uri="{FF2B5EF4-FFF2-40B4-BE49-F238E27FC236}">
                  <a16:creationId xmlns:a16="http://schemas.microsoft.com/office/drawing/2014/main" id="{8741BE0D-A8F2-4D75-AF37-3EF39D835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332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01" name="Rectangle 357">
              <a:extLst>
                <a:ext uri="{FF2B5EF4-FFF2-40B4-BE49-F238E27FC236}">
                  <a16:creationId xmlns:a16="http://schemas.microsoft.com/office/drawing/2014/main" id="{1789D427-BCB5-4B16-ACCC-99EF7D820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332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02" name="Rectangle 358">
              <a:extLst>
                <a:ext uri="{FF2B5EF4-FFF2-40B4-BE49-F238E27FC236}">
                  <a16:creationId xmlns:a16="http://schemas.microsoft.com/office/drawing/2014/main" id="{E672F7D4-FE4B-483C-9C26-14CF434D8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332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03" name="Rectangle 359">
              <a:extLst>
                <a:ext uri="{FF2B5EF4-FFF2-40B4-BE49-F238E27FC236}">
                  <a16:creationId xmlns:a16="http://schemas.microsoft.com/office/drawing/2014/main" id="{FA0C73ED-280E-4E44-8BBD-FF29E39EB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3324"/>
              <a:ext cx="238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04" name="Rectangle 360">
              <a:extLst>
                <a:ext uri="{FF2B5EF4-FFF2-40B4-BE49-F238E27FC236}">
                  <a16:creationId xmlns:a16="http://schemas.microsoft.com/office/drawing/2014/main" id="{3DDD35A4-23AE-45FB-AE12-1502286BB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32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05" name="Rectangle 361">
              <a:extLst>
                <a:ext uri="{FF2B5EF4-FFF2-40B4-BE49-F238E27FC236}">
                  <a16:creationId xmlns:a16="http://schemas.microsoft.com/office/drawing/2014/main" id="{6ACB69E1-A3C0-4778-962F-1AAEF584D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332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06" name="Rectangle 362">
              <a:extLst>
                <a:ext uri="{FF2B5EF4-FFF2-40B4-BE49-F238E27FC236}">
                  <a16:creationId xmlns:a16="http://schemas.microsoft.com/office/drawing/2014/main" id="{510EC6DC-559D-4CB0-BA83-7FF7B59AC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332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07" name="Rectangle 363">
              <a:extLst>
                <a:ext uri="{FF2B5EF4-FFF2-40B4-BE49-F238E27FC236}">
                  <a16:creationId xmlns:a16="http://schemas.microsoft.com/office/drawing/2014/main" id="{866DC82A-F858-49A9-BA49-75F3FB439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332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08" name="Rectangle 364">
              <a:extLst>
                <a:ext uri="{FF2B5EF4-FFF2-40B4-BE49-F238E27FC236}">
                  <a16:creationId xmlns:a16="http://schemas.microsoft.com/office/drawing/2014/main" id="{F53B7A26-CC04-4BCE-A049-EFC95E512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08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09" name="Rectangle 365">
              <a:extLst>
                <a:ext uri="{FF2B5EF4-FFF2-40B4-BE49-F238E27FC236}">
                  <a16:creationId xmlns:a16="http://schemas.microsoft.com/office/drawing/2014/main" id="{F0BB19AB-902C-40C5-A152-F58920992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308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10" name="Rectangle 366">
              <a:extLst>
                <a:ext uri="{FF2B5EF4-FFF2-40B4-BE49-F238E27FC236}">
                  <a16:creationId xmlns:a16="http://schemas.microsoft.com/office/drawing/2014/main" id="{7D2FF2D1-3375-4D8F-979F-8DDED4813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308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11" name="Rectangle 367">
              <a:extLst>
                <a:ext uri="{FF2B5EF4-FFF2-40B4-BE49-F238E27FC236}">
                  <a16:creationId xmlns:a16="http://schemas.microsoft.com/office/drawing/2014/main" id="{30967ACD-2BB4-4FD6-A7EF-1003AB77B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308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12" name="Rectangle 368">
              <a:extLst>
                <a:ext uri="{FF2B5EF4-FFF2-40B4-BE49-F238E27FC236}">
                  <a16:creationId xmlns:a16="http://schemas.microsoft.com/office/drawing/2014/main" id="{8FF0065C-D907-4301-80BB-637C3ECE8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308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13" name="Rectangle 369">
              <a:extLst>
                <a:ext uri="{FF2B5EF4-FFF2-40B4-BE49-F238E27FC236}">
                  <a16:creationId xmlns:a16="http://schemas.microsoft.com/office/drawing/2014/main" id="{C63F2DE2-8510-4880-BA80-3578DA895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3085"/>
              <a:ext cx="238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14" name="Rectangle 370">
              <a:extLst>
                <a:ext uri="{FF2B5EF4-FFF2-40B4-BE49-F238E27FC236}">
                  <a16:creationId xmlns:a16="http://schemas.microsoft.com/office/drawing/2014/main" id="{39610AE3-EDFA-4099-925A-84F84A1FC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308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15" name="Rectangle 371">
              <a:extLst>
                <a:ext uri="{FF2B5EF4-FFF2-40B4-BE49-F238E27FC236}">
                  <a16:creationId xmlns:a16="http://schemas.microsoft.com/office/drawing/2014/main" id="{F3659148-5C19-46A2-8AF4-86D71A1F05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308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16" name="Rectangle 372">
              <a:extLst>
                <a:ext uri="{FF2B5EF4-FFF2-40B4-BE49-F238E27FC236}">
                  <a16:creationId xmlns:a16="http://schemas.microsoft.com/office/drawing/2014/main" id="{7DE23FA8-77B5-477C-A2DF-D9355997E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308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17" name="Rectangle 373">
              <a:extLst>
                <a:ext uri="{FF2B5EF4-FFF2-40B4-BE49-F238E27FC236}">
                  <a16:creationId xmlns:a16="http://schemas.microsoft.com/office/drawing/2014/main" id="{E40D3150-1709-4B43-90B9-E4FBE581F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308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18" name="Rectangle 374">
              <a:extLst>
                <a:ext uri="{FF2B5EF4-FFF2-40B4-BE49-F238E27FC236}">
                  <a16:creationId xmlns:a16="http://schemas.microsoft.com/office/drawing/2014/main" id="{22AAB6CB-9319-4686-BF2C-27896732D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84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19" name="Rectangle 375">
              <a:extLst>
                <a:ext uri="{FF2B5EF4-FFF2-40B4-BE49-F238E27FC236}">
                  <a16:creationId xmlns:a16="http://schemas.microsoft.com/office/drawing/2014/main" id="{DC463A16-DF41-4B36-A651-13512F219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84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20" name="Rectangle 376">
              <a:extLst>
                <a:ext uri="{FF2B5EF4-FFF2-40B4-BE49-F238E27FC236}">
                  <a16:creationId xmlns:a16="http://schemas.microsoft.com/office/drawing/2014/main" id="{E7F7B0E4-477F-4D62-893C-AD4D46ECB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84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21" name="Rectangle 377">
              <a:extLst>
                <a:ext uri="{FF2B5EF4-FFF2-40B4-BE49-F238E27FC236}">
                  <a16:creationId xmlns:a16="http://schemas.microsoft.com/office/drawing/2014/main" id="{908F5F4D-8123-4785-8025-A882D9548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84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22" name="Rectangle 378">
              <a:extLst>
                <a:ext uri="{FF2B5EF4-FFF2-40B4-BE49-F238E27FC236}">
                  <a16:creationId xmlns:a16="http://schemas.microsoft.com/office/drawing/2014/main" id="{6932B6E7-5C25-42ED-AAC0-46DCFB974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284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23" name="Rectangle 379">
              <a:extLst>
                <a:ext uri="{FF2B5EF4-FFF2-40B4-BE49-F238E27FC236}">
                  <a16:creationId xmlns:a16="http://schemas.microsoft.com/office/drawing/2014/main" id="{C33609DB-D9EF-4905-B98B-3DB51BA68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2845"/>
              <a:ext cx="238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24" name="Rectangle 380">
              <a:extLst>
                <a:ext uri="{FF2B5EF4-FFF2-40B4-BE49-F238E27FC236}">
                  <a16:creationId xmlns:a16="http://schemas.microsoft.com/office/drawing/2014/main" id="{AAA7899C-6C89-4372-A38A-D6F9F6B2D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284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25" name="Rectangle 381">
              <a:extLst>
                <a:ext uri="{FF2B5EF4-FFF2-40B4-BE49-F238E27FC236}">
                  <a16:creationId xmlns:a16="http://schemas.microsoft.com/office/drawing/2014/main" id="{9173318D-162F-4E76-9184-216058146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284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26" name="Rectangle 382">
              <a:extLst>
                <a:ext uri="{FF2B5EF4-FFF2-40B4-BE49-F238E27FC236}">
                  <a16:creationId xmlns:a16="http://schemas.microsoft.com/office/drawing/2014/main" id="{56E1092F-9FC6-4046-B1FD-971477D04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284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27" name="Rectangle 383">
              <a:extLst>
                <a:ext uri="{FF2B5EF4-FFF2-40B4-BE49-F238E27FC236}">
                  <a16:creationId xmlns:a16="http://schemas.microsoft.com/office/drawing/2014/main" id="{B8651D5C-427C-46E2-AF0C-E5E4B840F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84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28" name="Rectangle 384">
              <a:extLst>
                <a:ext uri="{FF2B5EF4-FFF2-40B4-BE49-F238E27FC236}">
                  <a16:creationId xmlns:a16="http://schemas.microsoft.com/office/drawing/2014/main" id="{E7A5E60B-FF4F-45C3-8147-C80FFF677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60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29" name="Rectangle 385">
              <a:extLst>
                <a:ext uri="{FF2B5EF4-FFF2-40B4-BE49-F238E27FC236}">
                  <a16:creationId xmlns:a16="http://schemas.microsoft.com/office/drawing/2014/main" id="{A73DD03A-EC8C-4448-B219-AA019CF1E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60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30" name="Rectangle 386">
              <a:extLst>
                <a:ext uri="{FF2B5EF4-FFF2-40B4-BE49-F238E27FC236}">
                  <a16:creationId xmlns:a16="http://schemas.microsoft.com/office/drawing/2014/main" id="{F9F06FEF-1986-48A1-9A7C-F51A7ACFD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60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31" name="Rectangle 387">
              <a:extLst>
                <a:ext uri="{FF2B5EF4-FFF2-40B4-BE49-F238E27FC236}">
                  <a16:creationId xmlns:a16="http://schemas.microsoft.com/office/drawing/2014/main" id="{41F20360-69F8-41CF-AD23-CF81542C3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60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32" name="Rectangle 388">
              <a:extLst>
                <a:ext uri="{FF2B5EF4-FFF2-40B4-BE49-F238E27FC236}">
                  <a16:creationId xmlns:a16="http://schemas.microsoft.com/office/drawing/2014/main" id="{9248CF64-1484-48A6-AD07-24C87E0C0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260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33" name="Rectangle 389">
              <a:extLst>
                <a:ext uri="{FF2B5EF4-FFF2-40B4-BE49-F238E27FC236}">
                  <a16:creationId xmlns:a16="http://schemas.microsoft.com/office/drawing/2014/main" id="{55D63564-53AE-4DA3-A3A3-132D0064E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2605"/>
              <a:ext cx="238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34" name="Rectangle 390">
              <a:extLst>
                <a:ext uri="{FF2B5EF4-FFF2-40B4-BE49-F238E27FC236}">
                  <a16:creationId xmlns:a16="http://schemas.microsoft.com/office/drawing/2014/main" id="{EB2C9C08-21D4-49C8-9C04-19ACD2FB8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260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35" name="Rectangle 391">
              <a:extLst>
                <a:ext uri="{FF2B5EF4-FFF2-40B4-BE49-F238E27FC236}">
                  <a16:creationId xmlns:a16="http://schemas.microsoft.com/office/drawing/2014/main" id="{E32040FC-2FA5-443D-9ACE-0A942B54C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260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36" name="Rectangle 392">
              <a:extLst>
                <a:ext uri="{FF2B5EF4-FFF2-40B4-BE49-F238E27FC236}">
                  <a16:creationId xmlns:a16="http://schemas.microsoft.com/office/drawing/2014/main" id="{C456E8E2-CC13-4D30-A1EF-71778D85F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260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37" name="Rectangle 393">
              <a:extLst>
                <a:ext uri="{FF2B5EF4-FFF2-40B4-BE49-F238E27FC236}">
                  <a16:creationId xmlns:a16="http://schemas.microsoft.com/office/drawing/2014/main" id="{F0BB09D5-4462-481C-AC6E-947E42A2A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605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38" name="Rectangle 394">
              <a:extLst>
                <a:ext uri="{FF2B5EF4-FFF2-40B4-BE49-F238E27FC236}">
                  <a16:creationId xmlns:a16="http://schemas.microsoft.com/office/drawing/2014/main" id="{F9EE8150-8BBC-4067-BA75-7C00F164F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363"/>
              <a:ext cx="240" cy="242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39" name="Rectangle 395">
              <a:extLst>
                <a:ext uri="{FF2B5EF4-FFF2-40B4-BE49-F238E27FC236}">
                  <a16:creationId xmlns:a16="http://schemas.microsoft.com/office/drawing/2014/main" id="{B8216E6A-DBA7-478A-893C-BE1F037FF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363"/>
              <a:ext cx="240" cy="242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40" name="Rectangle 396">
              <a:extLst>
                <a:ext uri="{FF2B5EF4-FFF2-40B4-BE49-F238E27FC236}">
                  <a16:creationId xmlns:a16="http://schemas.microsoft.com/office/drawing/2014/main" id="{905C2692-4D6C-4F03-AFFF-CA9430041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363"/>
              <a:ext cx="240" cy="242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41" name="Rectangle 397">
              <a:extLst>
                <a:ext uri="{FF2B5EF4-FFF2-40B4-BE49-F238E27FC236}">
                  <a16:creationId xmlns:a16="http://schemas.microsoft.com/office/drawing/2014/main" id="{1668ECBA-02D0-409E-875A-2D10B461B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363"/>
              <a:ext cx="240" cy="242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42" name="Rectangle 398">
              <a:extLst>
                <a:ext uri="{FF2B5EF4-FFF2-40B4-BE49-F238E27FC236}">
                  <a16:creationId xmlns:a16="http://schemas.microsoft.com/office/drawing/2014/main" id="{FEDBB018-B76F-4415-920F-F638020C4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2363"/>
              <a:ext cx="240" cy="242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43" name="Rectangle 399">
              <a:extLst>
                <a:ext uri="{FF2B5EF4-FFF2-40B4-BE49-F238E27FC236}">
                  <a16:creationId xmlns:a16="http://schemas.microsoft.com/office/drawing/2014/main" id="{331DC26D-52CA-4AE3-BCDE-042DA88CF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2363"/>
              <a:ext cx="238" cy="242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44" name="Rectangle 400">
              <a:extLst>
                <a:ext uri="{FF2B5EF4-FFF2-40B4-BE49-F238E27FC236}">
                  <a16:creationId xmlns:a16="http://schemas.microsoft.com/office/drawing/2014/main" id="{36F98755-BC3D-474A-B08F-282B90C74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2363"/>
              <a:ext cx="240" cy="242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45" name="Rectangle 401">
              <a:extLst>
                <a:ext uri="{FF2B5EF4-FFF2-40B4-BE49-F238E27FC236}">
                  <a16:creationId xmlns:a16="http://schemas.microsoft.com/office/drawing/2014/main" id="{614F7B9C-1907-4363-B22D-13676A8D6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2363"/>
              <a:ext cx="240" cy="242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46" name="Rectangle 402">
              <a:extLst>
                <a:ext uri="{FF2B5EF4-FFF2-40B4-BE49-F238E27FC236}">
                  <a16:creationId xmlns:a16="http://schemas.microsoft.com/office/drawing/2014/main" id="{090B2D93-BF2B-49BC-86C6-C09AD407E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2363"/>
              <a:ext cx="240" cy="242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47" name="Rectangle 403">
              <a:extLst>
                <a:ext uri="{FF2B5EF4-FFF2-40B4-BE49-F238E27FC236}">
                  <a16:creationId xmlns:a16="http://schemas.microsoft.com/office/drawing/2014/main" id="{222248D5-33DC-4962-B77E-2317C4F7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363"/>
              <a:ext cx="240" cy="242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48" name="Rectangle 404">
              <a:extLst>
                <a:ext uri="{FF2B5EF4-FFF2-40B4-BE49-F238E27FC236}">
                  <a16:creationId xmlns:a16="http://schemas.microsoft.com/office/drawing/2014/main" id="{E1750928-A474-4E9D-9433-7A7CB806A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123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49" name="Rectangle 405">
              <a:extLst>
                <a:ext uri="{FF2B5EF4-FFF2-40B4-BE49-F238E27FC236}">
                  <a16:creationId xmlns:a16="http://schemas.microsoft.com/office/drawing/2014/main" id="{FF92A84E-3F63-4E35-9326-D782C70FD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123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50" name="Rectangle 406">
              <a:extLst>
                <a:ext uri="{FF2B5EF4-FFF2-40B4-BE49-F238E27FC236}">
                  <a16:creationId xmlns:a16="http://schemas.microsoft.com/office/drawing/2014/main" id="{BCA7C759-B97B-46DF-86E9-0D0AD4E69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123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51" name="Rectangle 407">
              <a:extLst>
                <a:ext uri="{FF2B5EF4-FFF2-40B4-BE49-F238E27FC236}">
                  <a16:creationId xmlns:a16="http://schemas.microsoft.com/office/drawing/2014/main" id="{836B74FF-5837-478D-977D-DB10998C8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2123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52" name="Rectangle 408">
              <a:extLst>
                <a:ext uri="{FF2B5EF4-FFF2-40B4-BE49-F238E27FC236}">
                  <a16:creationId xmlns:a16="http://schemas.microsoft.com/office/drawing/2014/main" id="{77FB94D8-26C8-4579-AD98-8407DDBC8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2123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53" name="Rectangle 409">
              <a:extLst>
                <a:ext uri="{FF2B5EF4-FFF2-40B4-BE49-F238E27FC236}">
                  <a16:creationId xmlns:a16="http://schemas.microsoft.com/office/drawing/2014/main" id="{43968A93-5571-40B7-ABB3-52E46CBE3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2123"/>
              <a:ext cx="238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54" name="Rectangle 410">
              <a:extLst>
                <a:ext uri="{FF2B5EF4-FFF2-40B4-BE49-F238E27FC236}">
                  <a16:creationId xmlns:a16="http://schemas.microsoft.com/office/drawing/2014/main" id="{26D6FF26-6079-4058-AFEE-590C85AD2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2123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55" name="Rectangle 411">
              <a:extLst>
                <a:ext uri="{FF2B5EF4-FFF2-40B4-BE49-F238E27FC236}">
                  <a16:creationId xmlns:a16="http://schemas.microsoft.com/office/drawing/2014/main" id="{0E2AC3DA-8DC0-48A7-8E00-548D6058C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2123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56" name="Rectangle 412">
              <a:extLst>
                <a:ext uri="{FF2B5EF4-FFF2-40B4-BE49-F238E27FC236}">
                  <a16:creationId xmlns:a16="http://schemas.microsoft.com/office/drawing/2014/main" id="{8A2C1EF1-28DA-4271-A556-A8E4EC180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2123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57" name="Rectangle 413">
              <a:extLst>
                <a:ext uri="{FF2B5EF4-FFF2-40B4-BE49-F238E27FC236}">
                  <a16:creationId xmlns:a16="http://schemas.microsoft.com/office/drawing/2014/main" id="{EE1E234B-9140-4F90-B95B-E85F376C1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123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58" name="Rectangle 414">
              <a:extLst>
                <a:ext uri="{FF2B5EF4-FFF2-40B4-BE49-F238E27FC236}">
                  <a16:creationId xmlns:a16="http://schemas.microsoft.com/office/drawing/2014/main" id="{A33E0DFB-1F7E-4B4A-986C-27032205D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88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59" name="Rectangle 415">
              <a:extLst>
                <a:ext uri="{FF2B5EF4-FFF2-40B4-BE49-F238E27FC236}">
                  <a16:creationId xmlns:a16="http://schemas.microsoft.com/office/drawing/2014/main" id="{1EF73CEF-C259-47CC-AC89-FBAE6CB85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188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60" name="Rectangle 416">
              <a:extLst>
                <a:ext uri="{FF2B5EF4-FFF2-40B4-BE49-F238E27FC236}">
                  <a16:creationId xmlns:a16="http://schemas.microsoft.com/office/drawing/2014/main" id="{09F50977-06FF-4477-A923-8D1E79E96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88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61" name="Rectangle 417">
              <a:extLst>
                <a:ext uri="{FF2B5EF4-FFF2-40B4-BE49-F238E27FC236}">
                  <a16:creationId xmlns:a16="http://schemas.microsoft.com/office/drawing/2014/main" id="{8B03A75B-2314-4519-9E4F-799F7F026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188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62" name="Rectangle 418">
              <a:extLst>
                <a:ext uri="{FF2B5EF4-FFF2-40B4-BE49-F238E27FC236}">
                  <a16:creationId xmlns:a16="http://schemas.microsoft.com/office/drawing/2014/main" id="{BE24B5E3-3470-49C7-A3EE-F5EE79CAA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188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63" name="Rectangle 419">
              <a:extLst>
                <a:ext uri="{FF2B5EF4-FFF2-40B4-BE49-F238E27FC236}">
                  <a16:creationId xmlns:a16="http://schemas.microsoft.com/office/drawing/2014/main" id="{1BC3493E-2B27-47B8-8CE0-AAB34563A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1884"/>
              <a:ext cx="238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64" name="Rectangle 420">
              <a:extLst>
                <a:ext uri="{FF2B5EF4-FFF2-40B4-BE49-F238E27FC236}">
                  <a16:creationId xmlns:a16="http://schemas.microsoft.com/office/drawing/2014/main" id="{3528DEC7-4282-4E0A-B906-1611E0D2C3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88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65" name="Rectangle 421">
              <a:extLst>
                <a:ext uri="{FF2B5EF4-FFF2-40B4-BE49-F238E27FC236}">
                  <a16:creationId xmlns:a16="http://schemas.microsoft.com/office/drawing/2014/main" id="{748625A3-F9C9-4233-B70A-595C40465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188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66" name="Rectangle 422">
              <a:extLst>
                <a:ext uri="{FF2B5EF4-FFF2-40B4-BE49-F238E27FC236}">
                  <a16:creationId xmlns:a16="http://schemas.microsoft.com/office/drawing/2014/main" id="{723D6371-C9E1-4BA9-BD16-1E87C0670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88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67" name="Rectangle 423">
              <a:extLst>
                <a:ext uri="{FF2B5EF4-FFF2-40B4-BE49-F238E27FC236}">
                  <a16:creationId xmlns:a16="http://schemas.microsoft.com/office/drawing/2014/main" id="{5AABBD40-DE64-4943-93D2-BF5F4C1451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188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68" name="Rectangle 424">
              <a:extLst>
                <a:ext uri="{FF2B5EF4-FFF2-40B4-BE49-F238E27FC236}">
                  <a16:creationId xmlns:a16="http://schemas.microsoft.com/office/drawing/2014/main" id="{FBB8A4DB-85DF-483E-A7F6-4756C78A1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69" name="Rectangle 425">
              <a:extLst>
                <a:ext uri="{FF2B5EF4-FFF2-40B4-BE49-F238E27FC236}">
                  <a16:creationId xmlns:a16="http://schemas.microsoft.com/office/drawing/2014/main" id="{75540A1B-711E-4EA2-9048-0EA9BB2F5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70" name="Rectangle 426">
              <a:extLst>
                <a:ext uri="{FF2B5EF4-FFF2-40B4-BE49-F238E27FC236}">
                  <a16:creationId xmlns:a16="http://schemas.microsoft.com/office/drawing/2014/main" id="{9A1A6E05-6227-4972-99F2-0B1B22FCE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71" name="Rectangle 427">
              <a:extLst>
                <a:ext uri="{FF2B5EF4-FFF2-40B4-BE49-F238E27FC236}">
                  <a16:creationId xmlns:a16="http://schemas.microsoft.com/office/drawing/2014/main" id="{F3597094-CA66-485A-9FFD-4266A04CC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72" name="Rectangle 428">
              <a:extLst>
                <a:ext uri="{FF2B5EF4-FFF2-40B4-BE49-F238E27FC236}">
                  <a16:creationId xmlns:a16="http://schemas.microsoft.com/office/drawing/2014/main" id="{2CA331E2-D905-43CC-8F3A-15483B30D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73" name="Rectangle 429">
              <a:extLst>
                <a:ext uri="{FF2B5EF4-FFF2-40B4-BE49-F238E27FC236}">
                  <a16:creationId xmlns:a16="http://schemas.microsoft.com/office/drawing/2014/main" id="{BD9D148E-58CA-4522-A552-719F8071A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1644"/>
              <a:ext cx="238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74" name="Rectangle 430">
              <a:extLst>
                <a:ext uri="{FF2B5EF4-FFF2-40B4-BE49-F238E27FC236}">
                  <a16:creationId xmlns:a16="http://schemas.microsoft.com/office/drawing/2014/main" id="{C7F7A507-C8D9-4FAB-B7A4-9EC4A0A3A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75" name="Rectangle 431">
              <a:extLst>
                <a:ext uri="{FF2B5EF4-FFF2-40B4-BE49-F238E27FC236}">
                  <a16:creationId xmlns:a16="http://schemas.microsoft.com/office/drawing/2014/main" id="{13E76631-BF62-4D5C-A54F-8FB9AC75E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76" name="Rectangle 432">
              <a:extLst>
                <a:ext uri="{FF2B5EF4-FFF2-40B4-BE49-F238E27FC236}">
                  <a16:creationId xmlns:a16="http://schemas.microsoft.com/office/drawing/2014/main" id="{141622A3-CB0D-433C-8E27-EAB0E5C40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77" name="Rectangle 433">
              <a:extLst>
                <a:ext uri="{FF2B5EF4-FFF2-40B4-BE49-F238E27FC236}">
                  <a16:creationId xmlns:a16="http://schemas.microsoft.com/office/drawing/2014/main" id="{AA0D52FE-864F-4E18-8C03-B7EEC94B9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164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78" name="Rectangle 434">
              <a:extLst>
                <a:ext uri="{FF2B5EF4-FFF2-40B4-BE49-F238E27FC236}">
                  <a16:creationId xmlns:a16="http://schemas.microsoft.com/office/drawing/2014/main" id="{CC500888-39B5-45A6-8EB2-E455EA5C7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79" name="Rectangle 435">
              <a:extLst>
                <a:ext uri="{FF2B5EF4-FFF2-40B4-BE49-F238E27FC236}">
                  <a16:creationId xmlns:a16="http://schemas.microsoft.com/office/drawing/2014/main" id="{B10A03FF-6C15-4EC6-A269-147806B6C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80" name="Rectangle 436">
              <a:extLst>
                <a:ext uri="{FF2B5EF4-FFF2-40B4-BE49-F238E27FC236}">
                  <a16:creationId xmlns:a16="http://schemas.microsoft.com/office/drawing/2014/main" id="{B2507B37-A7A6-4C31-ADCF-927EF0064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81" name="Rectangle 437">
              <a:extLst>
                <a:ext uri="{FF2B5EF4-FFF2-40B4-BE49-F238E27FC236}">
                  <a16:creationId xmlns:a16="http://schemas.microsoft.com/office/drawing/2014/main" id="{0843D7E4-55CD-49AD-9851-72A6E00F5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82" name="Rectangle 438">
              <a:extLst>
                <a:ext uri="{FF2B5EF4-FFF2-40B4-BE49-F238E27FC236}">
                  <a16:creationId xmlns:a16="http://schemas.microsoft.com/office/drawing/2014/main" id="{30DE2B90-49F0-4A5A-97AD-E4F3F99D1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5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83" name="Rectangle 439">
              <a:extLst>
                <a:ext uri="{FF2B5EF4-FFF2-40B4-BE49-F238E27FC236}">
                  <a16:creationId xmlns:a16="http://schemas.microsoft.com/office/drawing/2014/main" id="{4B79E1F9-A31F-49DA-9381-DFBC99D70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1404"/>
              <a:ext cx="238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84" name="Rectangle 440">
              <a:extLst>
                <a:ext uri="{FF2B5EF4-FFF2-40B4-BE49-F238E27FC236}">
                  <a16:creationId xmlns:a16="http://schemas.microsoft.com/office/drawing/2014/main" id="{6364484B-4859-407B-AB86-1404CC5B0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85" name="Rectangle 441">
              <a:extLst>
                <a:ext uri="{FF2B5EF4-FFF2-40B4-BE49-F238E27FC236}">
                  <a16:creationId xmlns:a16="http://schemas.microsoft.com/office/drawing/2014/main" id="{A03F1663-028A-4C84-AF7D-BF851C391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86" name="Rectangle 442">
              <a:extLst>
                <a:ext uri="{FF2B5EF4-FFF2-40B4-BE49-F238E27FC236}">
                  <a16:creationId xmlns:a16="http://schemas.microsoft.com/office/drawing/2014/main" id="{DCD476C6-51E1-4908-B440-E570A6B1D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87" name="Rectangle 443">
              <a:extLst>
                <a:ext uri="{FF2B5EF4-FFF2-40B4-BE49-F238E27FC236}">
                  <a16:creationId xmlns:a16="http://schemas.microsoft.com/office/drawing/2014/main" id="{384E1E58-BBBB-40ED-B85A-038AFEB99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1404"/>
              <a:ext cx="240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88" name="Line 444">
              <a:extLst>
                <a:ext uri="{FF2B5EF4-FFF2-40B4-BE49-F238E27FC236}">
                  <a16:creationId xmlns:a16="http://schemas.microsoft.com/office/drawing/2014/main" id="{1C5D39F3-CA92-46BA-BE74-500B279865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4" y="3804"/>
              <a:ext cx="2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89" name="Line 445">
              <a:extLst>
                <a:ext uri="{FF2B5EF4-FFF2-40B4-BE49-F238E27FC236}">
                  <a16:creationId xmlns:a16="http://schemas.microsoft.com/office/drawing/2014/main" id="{AE7A2879-C4D8-4C00-B3BF-D1C58BF277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4" y="1404"/>
              <a:ext cx="0" cy="2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90" name="Oval 446">
              <a:extLst>
                <a:ext uri="{FF2B5EF4-FFF2-40B4-BE49-F238E27FC236}">
                  <a16:creationId xmlns:a16="http://schemas.microsoft.com/office/drawing/2014/main" id="{78EA6715-51CC-49EF-85E0-F5658C67D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2988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91" name="Oval 447">
              <a:extLst>
                <a:ext uri="{FF2B5EF4-FFF2-40B4-BE49-F238E27FC236}">
                  <a16:creationId xmlns:a16="http://schemas.microsoft.com/office/drawing/2014/main" id="{F88CB22D-E9D4-4FAB-8C48-F57E9345C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3324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92" name="Rectangle 448">
              <a:extLst>
                <a:ext uri="{FF2B5EF4-FFF2-40B4-BE49-F238E27FC236}">
                  <a16:creationId xmlns:a16="http://schemas.microsoft.com/office/drawing/2014/main" id="{09144BD5-C632-4EAC-9199-AF843205E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2" y="1709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93" name="Rectangle 449">
              <a:extLst>
                <a:ext uri="{FF2B5EF4-FFF2-40B4-BE49-F238E27FC236}">
                  <a16:creationId xmlns:a16="http://schemas.microsoft.com/office/drawing/2014/main" id="{28DC0382-4499-4438-A202-8E0E5FBB8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123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94" name="Rectangle 450">
              <a:extLst>
                <a:ext uri="{FF2B5EF4-FFF2-40B4-BE49-F238E27FC236}">
                  <a16:creationId xmlns:a16="http://schemas.microsoft.com/office/drawing/2014/main" id="{4A4D1F8A-147F-4CA1-ADA6-E4757BC08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" y="1547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95" name="Rectangle 451">
              <a:extLst>
                <a:ext uri="{FF2B5EF4-FFF2-40B4-BE49-F238E27FC236}">
                  <a16:creationId xmlns:a16="http://schemas.microsoft.com/office/drawing/2014/main" id="{90081D8B-141E-416B-923C-A89C3CB95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2173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96" name="Rectangle 452">
              <a:extLst>
                <a:ext uri="{FF2B5EF4-FFF2-40B4-BE49-F238E27FC236}">
                  <a16:creationId xmlns:a16="http://schemas.microsoft.com/office/drawing/2014/main" id="{D6723E73-3AC8-4E56-B554-052D720635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" y="2695"/>
              <a:ext cx="98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97" name="Oval 453">
              <a:extLst>
                <a:ext uri="{FF2B5EF4-FFF2-40B4-BE49-F238E27FC236}">
                  <a16:creationId xmlns:a16="http://schemas.microsoft.com/office/drawing/2014/main" id="{524B14F6-6A76-4DF2-A7C5-540978399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6" y="2591"/>
              <a:ext cx="98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98" name="Oval 454">
              <a:extLst>
                <a:ext uri="{FF2B5EF4-FFF2-40B4-BE49-F238E27FC236}">
                  <a16:creationId xmlns:a16="http://schemas.microsoft.com/office/drawing/2014/main" id="{2D605925-B1F4-4605-B62D-B1E612372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3515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599" name="Oval 455">
              <a:extLst>
                <a:ext uri="{FF2B5EF4-FFF2-40B4-BE49-F238E27FC236}">
                  <a16:creationId xmlns:a16="http://schemas.microsoft.com/office/drawing/2014/main" id="{BB30B114-D43F-4A7C-85BE-FF8582350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9" y="2652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00" name="Oval 456">
              <a:extLst>
                <a:ext uri="{FF2B5EF4-FFF2-40B4-BE49-F238E27FC236}">
                  <a16:creationId xmlns:a16="http://schemas.microsoft.com/office/drawing/2014/main" id="{0713BB77-645E-4A81-91AB-269FB49CA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1" y="2939"/>
              <a:ext cx="98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01" name="Oval 457">
              <a:extLst>
                <a:ext uri="{FF2B5EF4-FFF2-40B4-BE49-F238E27FC236}">
                  <a16:creationId xmlns:a16="http://schemas.microsoft.com/office/drawing/2014/main" id="{61261FD2-34C9-4BB4-A73A-065E462E3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" y="3228"/>
              <a:ext cx="98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02" name="Oval 458">
              <a:extLst>
                <a:ext uri="{FF2B5EF4-FFF2-40B4-BE49-F238E27FC236}">
                  <a16:creationId xmlns:a16="http://schemas.microsoft.com/office/drawing/2014/main" id="{68D85407-472F-4E72-BB7B-C54E22A36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" y="3421"/>
              <a:ext cx="96" cy="94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03" name="Oval 459">
              <a:extLst>
                <a:ext uri="{FF2B5EF4-FFF2-40B4-BE49-F238E27FC236}">
                  <a16:creationId xmlns:a16="http://schemas.microsoft.com/office/drawing/2014/main" id="{10544E8A-CBEF-4F9D-94CA-020D101EF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" y="2939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04" name="Oval 460">
              <a:extLst>
                <a:ext uri="{FF2B5EF4-FFF2-40B4-BE49-F238E27FC236}">
                  <a16:creationId xmlns:a16="http://schemas.microsoft.com/office/drawing/2014/main" id="{97EFC28E-8536-4A63-986B-7BB6BF8D6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5" y="2412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05" name="Oval 461">
              <a:extLst>
                <a:ext uri="{FF2B5EF4-FFF2-40B4-BE49-F238E27FC236}">
                  <a16:creationId xmlns:a16="http://schemas.microsoft.com/office/drawing/2014/main" id="{CAD1C8BD-F45B-4440-A9CD-BC33D8AAD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6" y="2353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06" name="Oval 462">
              <a:extLst>
                <a:ext uri="{FF2B5EF4-FFF2-40B4-BE49-F238E27FC236}">
                  <a16:creationId xmlns:a16="http://schemas.microsoft.com/office/drawing/2014/main" id="{E63E0632-9DE4-4EAD-A75E-1D848DBBB5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" y="2892"/>
              <a:ext cx="98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07" name="Oval 463">
              <a:extLst>
                <a:ext uri="{FF2B5EF4-FFF2-40B4-BE49-F238E27FC236}">
                  <a16:creationId xmlns:a16="http://schemas.microsoft.com/office/drawing/2014/main" id="{C5B289DA-511E-47D4-B410-B2137F356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4" y="2845"/>
              <a:ext cx="96" cy="94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08" name="Oval 464">
              <a:extLst>
                <a:ext uri="{FF2B5EF4-FFF2-40B4-BE49-F238E27FC236}">
                  <a16:creationId xmlns:a16="http://schemas.microsoft.com/office/drawing/2014/main" id="{CE97816F-62E1-49E6-A59F-B56526D04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3181"/>
              <a:ext cx="96" cy="94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09" name="Oval 465">
              <a:extLst>
                <a:ext uri="{FF2B5EF4-FFF2-40B4-BE49-F238E27FC236}">
                  <a16:creationId xmlns:a16="http://schemas.microsoft.com/office/drawing/2014/main" id="{5B47E2B2-F5D2-4B9D-B8B5-4F153915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" y="3132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10" name="Oval 466">
              <a:extLst>
                <a:ext uri="{FF2B5EF4-FFF2-40B4-BE49-F238E27FC236}">
                  <a16:creationId xmlns:a16="http://schemas.microsoft.com/office/drawing/2014/main" id="{ADE33127-406C-4860-9869-F9BE6AC96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2076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11" name="Oval 467">
              <a:extLst>
                <a:ext uri="{FF2B5EF4-FFF2-40B4-BE49-F238E27FC236}">
                  <a16:creationId xmlns:a16="http://schemas.microsoft.com/office/drawing/2014/main" id="{9A92A9EA-AF63-44E4-8A8E-5FC7DF5EF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0" y="2748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12" name="Oval 468">
              <a:extLst>
                <a:ext uri="{FF2B5EF4-FFF2-40B4-BE49-F238E27FC236}">
                  <a16:creationId xmlns:a16="http://schemas.microsoft.com/office/drawing/2014/main" id="{CDAE54FF-CB50-4CF0-A659-6855B14A1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" y="3085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13" name="Rectangle 469">
              <a:extLst>
                <a:ext uri="{FF2B5EF4-FFF2-40B4-BE49-F238E27FC236}">
                  <a16:creationId xmlns:a16="http://schemas.microsoft.com/office/drawing/2014/main" id="{867E8413-DEFB-44A3-82D9-9B6070A13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8" y="2027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14" name="Rectangle 470">
              <a:extLst>
                <a:ext uri="{FF2B5EF4-FFF2-40B4-BE49-F238E27FC236}">
                  <a16:creationId xmlns:a16="http://schemas.microsoft.com/office/drawing/2014/main" id="{15B921AE-5263-4050-AA0A-E19B6CBDF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" y="2220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15" name="Rectangle 471">
              <a:extLst>
                <a:ext uri="{FF2B5EF4-FFF2-40B4-BE49-F238E27FC236}">
                  <a16:creationId xmlns:a16="http://schemas.microsoft.com/office/drawing/2014/main" id="{5A2577AA-9698-42B8-BD09-A01929A91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" y="1980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16" name="Rectangle 472">
              <a:extLst>
                <a:ext uri="{FF2B5EF4-FFF2-40B4-BE49-F238E27FC236}">
                  <a16:creationId xmlns:a16="http://schemas.microsoft.com/office/drawing/2014/main" id="{975A276F-9192-4FE9-9D1B-9EAAE510F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" y="2269"/>
              <a:ext cx="96" cy="9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17" name="Rectangle 473">
              <a:extLst>
                <a:ext uri="{FF2B5EF4-FFF2-40B4-BE49-F238E27FC236}">
                  <a16:creationId xmlns:a16="http://schemas.microsoft.com/office/drawing/2014/main" id="{CC97D58A-B461-4003-9DD6-7B4621EFC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" y="1884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18" name="Rectangle 474">
              <a:extLst>
                <a:ext uri="{FF2B5EF4-FFF2-40B4-BE49-F238E27FC236}">
                  <a16:creationId xmlns:a16="http://schemas.microsoft.com/office/drawing/2014/main" id="{E63DA1E3-6E8F-48C1-9812-14004DF13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" y="2027"/>
              <a:ext cx="98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19" name="Rectangle 475">
              <a:extLst>
                <a:ext uri="{FF2B5EF4-FFF2-40B4-BE49-F238E27FC236}">
                  <a16:creationId xmlns:a16="http://schemas.microsoft.com/office/drawing/2014/main" id="{66871F64-EBA6-4D22-A09E-5B2F47916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" y="1451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20" name="Rectangle 476">
              <a:extLst>
                <a:ext uri="{FF2B5EF4-FFF2-40B4-BE49-F238E27FC236}">
                  <a16:creationId xmlns:a16="http://schemas.microsoft.com/office/drawing/2014/main" id="{F6174ED9-3BDD-4D12-BE28-CFB99FE5D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" y="1404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21" name="Rectangle 477">
              <a:extLst>
                <a:ext uri="{FF2B5EF4-FFF2-40B4-BE49-F238E27FC236}">
                  <a16:creationId xmlns:a16="http://schemas.microsoft.com/office/drawing/2014/main" id="{AA6FB51D-607F-4ADC-8A62-A8D0AC549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8" y="1715"/>
              <a:ext cx="98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22" name="Rectangle 478">
              <a:extLst>
                <a:ext uri="{FF2B5EF4-FFF2-40B4-BE49-F238E27FC236}">
                  <a16:creationId xmlns:a16="http://schemas.microsoft.com/office/drawing/2014/main" id="{0E8C11C8-0ACD-4EDB-A9A0-5C405FD02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9" y="2363"/>
              <a:ext cx="98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23" name="Rectangle 479">
              <a:extLst>
                <a:ext uri="{FF2B5EF4-FFF2-40B4-BE49-F238E27FC236}">
                  <a16:creationId xmlns:a16="http://schemas.microsoft.com/office/drawing/2014/main" id="{41BAA4B8-6C08-4C35-A28D-100614A1B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1740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24" name="Rectangle 480">
              <a:extLst>
                <a:ext uri="{FF2B5EF4-FFF2-40B4-BE49-F238E27FC236}">
                  <a16:creationId xmlns:a16="http://schemas.microsoft.com/office/drawing/2014/main" id="{68200A16-5A34-4E1E-A0E5-B391A1FAF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1836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25" name="Rectangle 481">
              <a:extLst>
                <a:ext uri="{FF2B5EF4-FFF2-40B4-BE49-F238E27FC236}">
                  <a16:creationId xmlns:a16="http://schemas.microsoft.com/office/drawing/2014/main" id="{C842FFF7-319C-41A4-BCB9-49CAADC5F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" y="1933"/>
              <a:ext cx="96" cy="94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26" name="Rectangle 482">
              <a:extLst>
                <a:ext uri="{FF2B5EF4-FFF2-40B4-BE49-F238E27FC236}">
                  <a16:creationId xmlns:a16="http://schemas.microsoft.com/office/drawing/2014/main" id="{C0E1821F-CD56-4242-9781-05B2918CE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3" y="1884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27" name="Rectangle 483">
              <a:extLst>
                <a:ext uri="{FF2B5EF4-FFF2-40B4-BE49-F238E27FC236}">
                  <a16:creationId xmlns:a16="http://schemas.microsoft.com/office/drawing/2014/main" id="{7B345608-1295-4744-B287-94607114E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" y="2412"/>
              <a:ext cx="98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28" name="Rectangle 484">
              <a:extLst>
                <a:ext uri="{FF2B5EF4-FFF2-40B4-BE49-F238E27FC236}">
                  <a16:creationId xmlns:a16="http://schemas.microsoft.com/office/drawing/2014/main" id="{08973E35-14CD-45FC-82C3-DCE0B895D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4" y="2460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29" name="Oval 485">
              <a:extLst>
                <a:ext uri="{FF2B5EF4-FFF2-40B4-BE49-F238E27FC236}">
                  <a16:creationId xmlns:a16="http://schemas.microsoft.com/office/drawing/2014/main" id="{DDE4CCCC-8F6F-4420-8A0B-C02A83AFD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" y="2994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30" name="Oval 486">
              <a:extLst>
                <a:ext uri="{FF2B5EF4-FFF2-40B4-BE49-F238E27FC236}">
                  <a16:creationId xmlns:a16="http://schemas.microsoft.com/office/drawing/2014/main" id="{6411C0E3-C9B1-4B76-8DBB-D85C9003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2599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31" name="Oval 487">
              <a:extLst>
                <a:ext uri="{FF2B5EF4-FFF2-40B4-BE49-F238E27FC236}">
                  <a16:creationId xmlns:a16="http://schemas.microsoft.com/office/drawing/2014/main" id="{17AC62A8-C818-4CC5-9C0D-A3DAA3AA6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" y="2805"/>
              <a:ext cx="98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32" name="Oval 488">
              <a:extLst>
                <a:ext uri="{FF2B5EF4-FFF2-40B4-BE49-F238E27FC236}">
                  <a16:creationId xmlns:a16="http://schemas.microsoft.com/office/drawing/2014/main" id="{DBE78BA2-940C-4285-9C27-4D88FDD71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" y="2807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33" name="Oval 489">
              <a:extLst>
                <a:ext uri="{FF2B5EF4-FFF2-40B4-BE49-F238E27FC236}">
                  <a16:creationId xmlns:a16="http://schemas.microsoft.com/office/drawing/2014/main" id="{3D7F93E8-C9D7-4FD6-8420-409C40400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" y="3157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34" name="Oval 490">
              <a:extLst>
                <a:ext uri="{FF2B5EF4-FFF2-40B4-BE49-F238E27FC236}">
                  <a16:creationId xmlns:a16="http://schemas.microsoft.com/office/drawing/2014/main" id="{CD6B13FF-848E-42AD-8ABF-2DAAED152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0" y="2894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35" name="Oval 491">
              <a:extLst>
                <a:ext uri="{FF2B5EF4-FFF2-40B4-BE49-F238E27FC236}">
                  <a16:creationId xmlns:a16="http://schemas.microsoft.com/office/drawing/2014/main" id="{4094F8BD-A6F1-4D90-A7E0-E1DBCEDE6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2" y="3401"/>
              <a:ext cx="98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36" name="Oval 492">
              <a:extLst>
                <a:ext uri="{FF2B5EF4-FFF2-40B4-BE49-F238E27FC236}">
                  <a16:creationId xmlns:a16="http://schemas.microsoft.com/office/drawing/2014/main" id="{3A380E6C-3ACF-4A82-8A55-548B15F43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9" y="2743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37" name="Oval 493">
              <a:extLst>
                <a:ext uri="{FF2B5EF4-FFF2-40B4-BE49-F238E27FC236}">
                  <a16:creationId xmlns:a16="http://schemas.microsoft.com/office/drawing/2014/main" id="{E9737CD8-483B-4CB7-82AB-C9024B9CE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3" y="3281"/>
              <a:ext cx="96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38" name="Oval 494">
              <a:extLst>
                <a:ext uri="{FF2B5EF4-FFF2-40B4-BE49-F238E27FC236}">
                  <a16:creationId xmlns:a16="http://schemas.microsoft.com/office/drawing/2014/main" id="{51E76660-9D54-4523-8364-44412597E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3672"/>
              <a:ext cx="98" cy="96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39" name="Rectangle 495">
              <a:extLst>
                <a:ext uri="{FF2B5EF4-FFF2-40B4-BE49-F238E27FC236}">
                  <a16:creationId xmlns:a16="http://schemas.microsoft.com/office/drawing/2014/main" id="{594C9C38-178C-4EEB-9172-35911DF9B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8" y="2294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40" name="Rectangle 496">
              <a:extLst>
                <a:ext uri="{FF2B5EF4-FFF2-40B4-BE49-F238E27FC236}">
                  <a16:creationId xmlns:a16="http://schemas.microsoft.com/office/drawing/2014/main" id="{50CD1936-33E6-4712-9B3A-86DD993A3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" y="1681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41" name="Rectangle 497">
              <a:extLst>
                <a:ext uri="{FF2B5EF4-FFF2-40B4-BE49-F238E27FC236}">
                  <a16:creationId xmlns:a16="http://schemas.microsoft.com/office/drawing/2014/main" id="{2CFCC15A-DC87-4E37-9B69-7AC02A74F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2084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42" name="Rectangle 498">
              <a:extLst>
                <a:ext uri="{FF2B5EF4-FFF2-40B4-BE49-F238E27FC236}">
                  <a16:creationId xmlns:a16="http://schemas.microsoft.com/office/drawing/2014/main" id="{E40C672D-5F42-4070-BBC9-B1C3EBF49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4" y="2566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43" name="Rectangle 499">
              <a:extLst>
                <a:ext uri="{FF2B5EF4-FFF2-40B4-BE49-F238E27FC236}">
                  <a16:creationId xmlns:a16="http://schemas.microsoft.com/office/drawing/2014/main" id="{89A30C43-3AF7-473D-8B38-2812BAD755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6" y="2059"/>
              <a:ext cx="96" cy="9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44" name="Oval 500">
              <a:extLst>
                <a:ext uri="{FF2B5EF4-FFF2-40B4-BE49-F238E27FC236}">
                  <a16:creationId xmlns:a16="http://schemas.microsoft.com/office/drawing/2014/main" id="{175DE3C0-AA79-467E-B678-0320B1626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" y="2955"/>
              <a:ext cx="138" cy="14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45" name="Oval 501">
              <a:extLst>
                <a:ext uri="{FF2B5EF4-FFF2-40B4-BE49-F238E27FC236}">
                  <a16:creationId xmlns:a16="http://schemas.microsoft.com/office/drawing/2014/main" id="{04C70E00-A495-467C-B09B-069D879DC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0" y="1978"/>
              <a:ext cx="138" cy="14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2712" name="Group 502">
            <a:extLst>
              <a:ext uri="{FF2B5EF4-FFF2-40B4-BE49-F238E27FC236}">
                <a16:creationId xmlns:a16="http://schemas.microsoft.com/office/drawing/2014/main" id="{F4D24E97-C900-4C18-9647-E572A7F46C4D}"/>
              </a:ext>
            </a:extLst>
          </p:cNvPr>
          <p:cNvGrpSpPr>
            <a:grpSpLocks/>
          </p:cNvGrpSpPr>
          <p:nvPr/>
        </p:nvGrpSpPr>
        <p:grpSpPr bwMode="auto">
          <a:xfrm>
            <a:off x="6721475" y="3071814"/>
            <a:ext cx="1925638" cy="1889125"/>
            <a:chOff x="3164" y="1404"/>
            <a:chExt cx="2400" cy="2400"/>
          </a:xfrm>
        </p:grpSpPr>
        <p:sp>
          <p:nvSpPr>
            <p:cNvPr id="774647" name="Rectangle 503">
              <a:extLst>
                <a:ext uri="{FF2B5EF4-FFF2-40B4-BE49-F238E27FC236}">
                  <a16:creationId xmlns:a16="http://schemas.microsoft.com/office/drawing/2014/main" id="{D29C263B-D519-4F86-8C03-A277BD406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5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48" name="Rectangle 504">
              <a:extLst>
                <a:ext uri="{FF2B5EF4-FFF2-40B4-BE49-F238E27FC236}">
                  <a16:creationId xmlns:a16="http://schemas.microsoft.com/office/drawing/2014/main" id="{802D6335-9F05-49C8-9E5D-C67FD0738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356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49" name="Rectangle 505">
              <a:extLst>
                <a:ext uri="{FF2B5EF4-FFF2-40B4-BE49-F238E27FC236}">
                  <a16:creationId xmlns:a16="http://schemas.microsoft.com/office/drawing/2014/main" id="{E14BE66A-914E-4547-8790-8026C502D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35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50" name="Rectangle 506">
              <a:extLst>
                <a:ext uri="{FF2B5EF4-FFF2-40B4-BE49-F238E27FC236}">
                  <a16:creationId xmlns:a16="http://schemas.microsoft.com/office/drawing/2014/main" id="{12DFBC09-DE5E-4B5A-9047-500F3845D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35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51" name="Rectangle 507">
              <a:extLst>
                <a:ext uri="{FF2B5EF4-FFF2-40B4-BE49-F238E27FC236}">
                  <a16:creationId xmlns:a16="http://schemas.microsoft.com/office/drawing/2014/main" id="{06A00706-A5AC-4B4A-AF78-C28AF6F64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356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52" name="Rectangle 508">
              <a:extLst>
                <a:ext uri="{FF2B5EF4-FFF2-40B4-BE49-F238E27FC236}">
                  <a16:creationId xmlns:a16="http://schemas.microsoft.com/office/drawing/2014/main" id="{1CE79626-A9AB-47BF-8B95-3EE102C24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35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53" name="Rectangle 509">
              <a:extLst>
                <a:ext uri="{FF2B5EF4-FFF2-40B4-BE49-F238E27FC236}">
                  <a16:creationId xmlns:a16="http://schemas.microsoft.com/office/drawing/2014/main" id="{87E87495-8F74-449D-BE49-5C102C0D2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5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54" name="Rectangle 510">
              <a:extLst>
                <a:ext uri="{FF2B5EF4-FFF2-40B4-BE49-F238E27FC236}">
                  <a16:creationId xmlns:a16="http://schemas.microsoft.com/office/drawing/2014/main" id="{B73B63EF-BFEB-48EB-A329-9258F6439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35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55" name="Rectangle 511">
              <a:extLst>
                <a:ext uri="{FF2B5EF4-FFF2-40B4-BE49-F238E27FC236}">
                  <a16:creationId xmlns:a16="http://schemas.microsoft.com/office/drawing/2014/main" id="{F291C747-0FC0-44ED-B12E-68F9B4FB6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356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56" name="Rectangle 512">
              <a:extLst>
                <a:ext uri="{FF2B5EF4-FFF2-40B4-BE49-F238E27FC236}">
                  <a16:creationId xmlns:a16="http://schemas.microsoft.com/office/drawing/2014/main" id="{54FB2753-C10D-4DF3-9CCC-D77591BC6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35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57" name="Rectangle 513">
              <a:extLst>
                <a:ext uri="{FF2B5EF4-FFF2-40B4-BE49-F238E27FC236}">
                  <a16:creationId xmlns:a16="http://schemas.microsoft.com/office/drawing/2014/main" id="{0342E5F2-612C-4526-8C25-8E431CB68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3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58" name="Rectangle 514">
              <a:extLst>
                <a:ext uri="{FF2B5EF4-FFF2-40B4-BE49-F238E27FC236}">
                  <a16:creationId xmlns:a16="http://schemas.microsoft.com/office/drawing/2014/main" id="{1D85EDB0-3A0F-4504-9937-0A1592AFF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332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59" name="Rectangle 515">
              <a:extLst>
                <a:ext uri="{FF2B5EF4-FFF2-40B4-BE49-F238E27FC236}">
                  <a16:creationId xmlns:a16="http://schemas.microsoft.com/office/drawing/2014/main" id="{9D9C2653-A79A-4CA1-85B6-1B2D6634E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33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60" name="Rectangle 516">
              <a:extLst>
                <a:ext uri="{FF2B5EF4-FFF2-40B4-BE49-F238E27FC236}">
                  <a16:creationId xmlns:a16="http://schemas.microsoft.com/office/drawing/2014/main" id="{C4F6B0D1-E25D-4A19-92F1-AEAE3F48BC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33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61" name="Rectangle 517">
              <a:extLst>
                <a:ext uri="{FF2B5EF4-FFF2-40B4-BE49-F238E27FC236}">
                  <a16:creationId xmlns:a16="http://schemas.microsoft.com/office/drawing/2014/main" id="{E848B41A-8836-46EB-BB93-6678AF4C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332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62" name="Rectangle 518">
              <a:extLst>
                <a:ext uri="{FF2B5EF4-FFF2-40B4-BE49-F238E27FC236}">
                  <a16:creationId xmlns:a16="http://schemas.microsoft.com/office/drawing/2014/main" id="{70388C53-FE2E-4D24-BA21-F8FC99688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33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63" name="Rectangle 519">
              <a:extLst>
                <a:ext uri="{FF2B5EF4-FFF2-40B4-BE49-F238E27FC236}">
                  <a16:creationId xmlns:a16="http://schemas.microsoft.com/office/drawing/2014/main" id="{6922AC88-3637-466D-ABD6-18652030B5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3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64" name="Rectangle 520">
              <a:extLst>
                <a:ext uri="{FF2B5EF4-FFF2-40B4-BE49-F238E27FC236}">
                  <a16:creationId xmlns:a16="http://schemas.microsoft.com/office/drawing/2014/main" id="{00628B6D-0165-40BC-A9F7-35AF87380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33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65" name="Rectangle 521">
              <a:extLst>
                <a:ext uri="{FF2B5EF4-FFF2-40B4-BE49-F238E27FC236}">
                  <a16:creationId xmlns:a16="http://schemas.microsoft.com/office/drawing/2014/main" id="{6D16B9A9-4F12-4373-AB90-DAA953B18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332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66" name="Rectangle 522">
              <a:extLst>
                <a:ext uri="{FF2B5EF4-FFF2-40B4-BE49-F238E27FC236}">
                  <a16:creationId xmlns:a16="http://schemas.microsoft.com/office/drawing/2014/main" id="{82489F0D-8D77-4C23-94CB-8400CF521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33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67" name="Rectangle 523">
              <a:extLst>
                <a:ext uri="{FF2B5EF4-FFF2-40B4-BE49-F238E27FC236}">
                  <a16:creationId xmlns:a16="http://schemas.microsoft.com/office/drawing/2014/main" id="{6AFFDBA0-ED84-4CE7-B5FF-9FCF9A460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30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68" name="Rectangle 524">
              <a:extLst>
                <a:ext uri="{FF2B5EF4-FFF2-40B4-BE49-F238E27FC236}">
                  <a16:creationId xmlns:a16="http://schemas.microsoft.com/office/drawing/2014/main" id="{C15418BB-D3CB-46F6-9810-2445C94D7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308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69" name="Rectangle 525">
              <a:extLst>
                <a:ext uri="{FF2B5EF4-FFF2-40B4-BE49-F238E27FC236}">
                  <a16:creationId xmlns:a16="http://schemas.microsoft.com/office/drawing/2014/main" id="{17B8E514-F79D-4256-86AB-8B40E51F5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30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70" name="Rectangle 526">
              <a:extLst>
                <a:ext uri="{FF2B5EF4-FFF2-40B4-BE49-F238E27FC236}">
                  <a16:creationId xmlns:a16="http://schemas.microsoft.com/office/drawing/2014/main" id="{B589FCE0-28B9-4785-845C-8B26A506D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30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71" name="Rectangle 527">
              <a:extLst>
                <a:ext uri="{FF2B5EF4-FFF2-40B4-BE49-F238E27FC236}">
                  <a16:creationId xmlns:a16="http://schemas.microsoft.com/office/drawing/2014/main" id="{4E622B03-5BE3-46C0-9677-9EC3847CD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308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72" name="Rectangle 528">
              <a:extLst>
                <a:ext uri="{FF2B5EF4-FFF2-40B4-BE49-F238E27FC236}">
                  <a16:creationId xmlns:a16="http://schemas.microsoft.com/office/drawing/2014/main" id="{47E8C186-80CA-4451-B0ED-45EE73E7B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30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73" name="Rectangle 529">
              <a:extLst>
                <a:ext uri="{FF2B5EF4-FFF2-40B4-BE49-F238E27FC236}">
                  <a16:creationId xmlns:a16="http://schemas.microsoft.com/office/drawing/2014/main" id="{C70CC4B8-3552-4509-B1BC-50F9DFADB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30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74" name="Rectangle 530">
              <a:extLst>
                <a:ext uri="{FF2B5EF4-FFF2-40B4-BE49-F238E27FC236}">
                  <a16:creationId xmlns:a16="http://schemas.microsoft.com/office/drawing/2014/main" id="{60679CD7-1631-4B6A-B0E5-71BD1B90E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30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75" name="Rectangle 531">
              <a:extLst>
                <a:ext uri="{FF2B5EF4-FFF2-40B4-BE49-F238E27FC236}">
                  <a16:creationId xmlns:a16="http://schemas.microsoft.com/office/drawing/2014/main" id="{F18D58C3-0020-4E0A-B142-B878D2D37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308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76" name="Rectangle 532">
              <a:extLst>
                <a:ext uri="{FF2B5EF4-FFF2-40B4-BE49-F238E27FC236}">
                  <a16:creationId xmlns:a16="http://schemas.microsoft.com/office/drawing/2014/main" id="{E1A6D924-BC47-4BA2-9439-D5C5C7C84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30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77" name="Rectangle 533">
              <a:extLst>
                <a:ext uri="{FF2B5EF4-FFF2-40B4-BE49-F238E27FC236}">
                  <a16:creationId xmlns:a16="http://schemas.microsoft.com/office/drawing/2014/main" id="{B8D7FF3E-41FE-44E7-8C35-5D64CE095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8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78" name="Rectangle 534">
              <a:extLst>
                <a:ext uri="{FF2B5EF4-FFF2-40B4-BE49-F238E27FC236}">
                  <a16:creationId xmlns:a16="http://schemas.microsoft.com/office/drawing/2014/main" id="{6A95ABC9-DB75-4083-B9B2-B1260C4D0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284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79" name="Rectangle 535">
              <a:extLst>
                <a:ext uri="{FF2B5EF4-FFF2-40B4-BE49-F238E27FC236}">
                  <a16:creationId xmlns:a16="http://schemas.microsoft.com/office/drawing/2014/main" id="{BF477BFB-D4DA-45F8-BA10-F99642C05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8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80" name="Rectangle 536">
              <a:extLst>
                <a:ext uri="{FF2B5EF4-FFF2-40B4-BE49-F238E27FC236}">
                  <a16:creationId xmlns:a16="http://schemas.microsoft.com/office/drawing/2014/main" id="{BAB495A6-DA28-4CC9-8F68-FEF704B6D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28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81" name="Rectangle 537">
              <a:extLst>
                <a:ext uri="{FF2B5EF4-FFF2-40B4-BE49-F238E27FC236}">
                  <a16:creationId xmlns:a16="http://schemas.microsoft.com/office/drawing/2014/main" id="{E3A15BA2-849A-4F0B-B739-EA907ABB1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84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82" name="Rectangle 538">
              <a:extLst>
                <a:ext uri="{FF2B5EF4-FFF2-40B4-BE49-F238E27FC236}">
                  <a16:creationId xmlns:a16="http://schemas.microsoft.com/office/drawing/2014/main" id="{03852DBB-E9C5-4524-9B79-15EA0AC1A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28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83" name="Rectangle 539">
              <a:extLst>
                <a:ext uri="{FF2B5EF4-FFF2-40B4-BE49-F238E27FC236}">
                  <a16:creationId xmlns:a16="http://schemas.microsoft.com/office/drawing/2014/main" id="{F68A523D-5A9F-4253-9EED-B634BAEA1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8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84" name="Rectangle 540">
              <a:extLst>
                <a:ext uri="{FF2B5EF4-FFF2-40B4-BE49-F238E27FC236}">
                  <a16:creationId xmlns:a16="http://schemas.microsoft.com/office/drawing/2014/main" id="{E26A5EFA-7A44-4142-93EE-797EE8C86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28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85" name="Rectangle 541">
              <a:extLst>
                <a:ext uri="{FF2B5EF4-FFF2-40B4-BE49-F238E27FC236}">
                  <a16:creationId xmlns:a16="http://schemas.microsoft.com/office/drawing/2014/main" id="{ECDC6252-EB7D-4FFD-BD95-974BC1246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84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86" name="Rectangle 542">
              <a:extLst>
                <a:ext uri="{FF2B5EF4-FFF2-40B4-BE49-F238E27FC236}">
                  <a16:creationId xmlns:a16="http://schemas.microsoft.com/office/drawing/2014/main" id="{215BE43D-4390-4C99-9F5D-725513486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28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87" name="Rectangle 543">
              <a:extLst>
                <a:ext uri="{FF2B5EF4-FFF2-40B4-BE49-F238E27FC236}">
                  <a16:creationId xmlns:a16="http://schemas.microsoft.com/office/drawing/2014/main" id="{CFDB72DD-A674-44D3-AB3F-7CF5FFAB1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6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88" name="Rectangle 544">
              <a:extLst>
                <a:ext uri="{FF2B5EF4-FFF2-40B4-BE49-F238E27FC236}">
                  <a16:creationId xmlns:a16="http://schemas.microsoft.com/office/drawing/2014/main" id="{A5A973CE-1761-42C9-9265-3C7DD8761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260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89" name="Rectangle 545">
              <a:extLst>
                <a:ext uri="{FF2B5EF4-FFF2-40B4-BE49-F238E27FC236}">
                  <a16:creationId xmlns:a16="http://schemas.microsoft.com/office/drawing/2014/main" id="{55D962D8-F2AC-43E5-ACB5-1DE48E3E4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6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90" name="Rectangle 546">
              <a:extLst>
                <a:ext uri="{FF2B5EF4-FFF2-40B4-BE49-F238E27FC236}">
                  <a16:creationId xmlns:a16="http://schemas.microsoft.com/office/drawing/2014/main" id="{C3D8C3F6-4173-44C3-91D6-F5676CE09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26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91" name="Rectangle 547">
              <a:extLst>
                <a:ext uri="{FF2B5EF4-FFF2-40B4-BE49-F238E27FC236}">
                  <a16:creationId xmlns:a16="http://schemas.microsoft.com/office/drawing/2014/main" id="{9D6CFE65-C91E-4C6F-AC2C-5D24F77B1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60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92" name="Rectangle 548">
              <a:extLst>
                <a:ext uri="{FF2B5EF4-FFF2-40B4-BE49-F238E27FC236}">
                  <a16:creationId xmlns:a16="http://schemas.microsoft.com/office/drawing/2014/main" id="{00099417-7AA6-4E90-AD57-EFFF740C0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26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93" name="Rectangle 549">
              <a:extLst>
                <a:ext uri="{FF2B5EF4-FFF2-40B4-BE49-F238E27FC236}">
                  <a16:creationId xmlns:a16="http://schemas.microsoft.com/office/drawing/2014/main" id="{D7B45EFA-25FF-4A5F-B61E-EA8B80845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6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94" name="Rectangle 550">
              <a:extLst>
                <a:ext uri="{FF2B5EF4-FFF2-40B4-BE49-F238E27FC236}">
                  <a16:creationId xmlns:a16="http://schemas.microsoft.com/office/drawing/2014/main" id="{5E53051E-A19A-406F-9996-78A5AFEF8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26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95" name="Rectangle 551">
              <a:extLst>
                <a:ext uri="{FF2B5EF4-FFF2-40B4-BE49-F238E27FC236}">
                  <a16:creationId xmlns:a16="http://schemas.microsoft.com/office/drawing/2014/main" id="{3AF7075D-A2D9-4DF8-84E3-DB5238926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60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96" name="Rectangle 552">
              <a:extLst>
                <a:ext uri="{FF2B5EF4-FFF2-40B4-BE49-F238E27FC236}">
                  <a16:creationId xmlns:a16="http://schemas.microsoft.com/office/drawing/2014/main" id="{A7C33F6E-6A6A-4082-8BAB-E7EC0B8CB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26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97" name="Rectangle 553">
              <a:extLst>
                <a:ext uri="{FF2B5EF4-FFF2-40B4-BE49-F238E27FC236}">
                  <a16:creationId xmlns:a16="http://schemas.microsoft.com/office/drawing/2014/main" id="{A0CCDA24-25C8-4DF1-82D9-43424CEE2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3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98" name="Rectangle 554">
              <a:extLst>
                <a:ext uri="{FF2B5EF4-FFF2-40B4-BE49-F238E27FC236}">
                  <a16:creationId xmlns:a16="http://schemas.microsoft.com/office/drawing/2014/main" id="{3C406EB2-CEEC-45EC-8746-B91C594F9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236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699" name="Rectangle 555">
              <a:extLst>
                <a:ext uri="{FF2B5EF4-FFF2-40B4-BE49-F238E27FC236}">
                  <a16:creationId xmlns:a16="http://schemas.microsoft.com/office/drawing/2014/main" id="{AB5FF62A-9821-4901-A0C2-6DE73C485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3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00" name="Rectangle 556">
              <a:extLst>
                <a:ext uri="{FF2B5EF4-FFF2-40B4-BE49-F238E27FC236}">
                  <a16:creationId xmlns:a16="http://schemas.microsoft.com/office/drawing/2014/main" id="{D1F5E9EE-4A81-4C2A-8902-1C45C87EE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23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01" name="Rectangle 557">
              <a:extLst>
                <a:ext uri="{FF2B5EF4-FFF2-40B4-BE49-F238E27FC236}">
                  <a16:creationId xmlns:a16="http://schemas.microsoft.com/office/drawing/2014/main" id="{21393785-8A82-4BF3-B3C0-D11E1773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36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02" name="Rectangle 558">
              <a:extLst>
                <a:ext uri="{FF2B5EF4-FFF2-40B4-BE49-F238E27FC236}">
                  <a16:creationId xmlns:a16="http://schemas.microsoft.com/office/drawing/2014/main" id="{56286C03-1F2F-47B7-87C9-17D7D05E1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23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03" name="Rectangle 559">
              <a:extLst>
                <a:ext uri="{FF2B5EF4-FFF2-40B4-BE49-F238E27FC236}">
                  <a16:creationId xmlns:a16="http://schemas.microsoft.com/office/drawing/2014/main" id="{6F58F3D0-29D0-472A-A2CF-F7DAFF83C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3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04" name="Rectangle 560">
              <a:extLst>
                <a:ext uri="{FF2B5EF4-FFF2-40B4-BE49-F238E27FC236}">
                  <a16:creationId xmlns:a16="http://schemas.microsoft.com/office/drawing/2014/main" id="{7394ACC9-4050-4816-A9B5-D5C553A55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23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05" name="Rectangle 561">
              <a:extLst>
                <a:ext uri="{FF2B5EF4-FFF2-40B4-BE49-F238E27FC236}">
                  <a16:creationId xmlns:a16="http://schemas.microsoft.com/office/drawing/2014/main" id="{C616ABD8-4A19-47CF-855C-ADA0E87141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36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06" name="Rectangle 562">
              <a:extLst>
                <a:ext uri="{FF2B5EF4-FFF2-40B4-BE49-F238E27FC236}">
                  <a16:creationId xmlns:a16="http://schemas.microsoft.com/office/drawing/2014/main" id="{5AC58324-CF2E-4307-9B42-4C197C189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236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07" name="Rectangle 563">
              <a:extLst>
                <a:ext uri="{FF2B5EF4-FFF2-40B4-BE49-F238E27FC236}">
                  <a16:creationId xmlns:a16="http://schemas.microsoft.com/office/drawing/2014/main" id="{57346C5B-9FC1-4341-8C91-82DC7B45D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21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08" name="Rectangle 564">
              <a:extLst>
                <a:ext uri="{FF2B5EF4-FFF2-40B4-BE49-F238E27FC236}">
                  <a16:creationId xmlns:a16="http://schemas.microsoft.com/office/drawing/2014/main" id="{72779DC1-156C-4AFB-B51C-D21F4DFEA2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212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09" name="Rectangle 565">
              <a:extLst>
                <a:ext uri="{FF2B5EF4-FFF2-40B4-BE49-F238E27FC236}">
                  <a16:creationId xmlns:a16="http://schemas.microsoft.com/office/drawing/2014/main" id="{A622D005-E9E6-451A-AA3D-0A6928709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1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10" name="Rectangle 566">
              <a:extLst>
                <a:ext uri="{FF2B5EF4-FFF2-40B4-BE49-F238E27FC236}">
                  <a16:creationId xmlns:a16="http://schemas.microsoft.com/office/drawing/2014/main" id="{6BC6D285-9BF1-47EB-A413-4B416DDD7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21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11" name="Rectangle 567">
              <a:extLst>
                <a:ext uri="{FF2B5EF4-FFF2-40B4-BE49-F238E27FC236}">
                  <a16:creationId xmlns:a16="http://schemas.microsoft.com/office/drawing/2014/main" id="{3B5E8C33-8974-4554-A3C1-5F22FE2E4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212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12" name="Rectangle 568">
              <a:extLst>
                <a:ext uri="{FF2B5EF4-FFF2-40B4-BE49-F238E27FC236}">
                  <a16:creationId xmlns:a16="http://schemas.microsoft.com/office/drawing/2014/main" id="{1F3F92C1-A653-4BA7-AA70-473725449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21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13" name="Rectangle 569">
              <a:extLst>
                <a:ext uri="{FF2B5EF4-FFF2-40B4-BE49-F238E27FC236}">
                  <a16:creationId xmlns:a16="http://schemas.microsoft.com/office/drawing/2014/main" id="{079F707F-73E0-4097-B7BB-A8EA116DA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21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14" name="Rectangle 570">
              <a:extLst>
                <a:ext uri="{FF2B5EF4-FFF2-40B4-BE49-F238E27FC236}">
                  <a16:creationId xmlns:a16="http://schemas.microsoft.com/office/drawing/2014/main" id="{621A4CF0-71AC-4F84-9C5B-9BFCE50C7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21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15" name="Rectangle 571">
              <a:extLst>
                <a:ext uri="{FF2B5EF4-FFF2-40B4-BE49-F238E27FC236}">
                  <a16:creationId xmlns:a16="http://schemas.microsoft.com/office/drawing/2014/main" id="{20B5D941-2241-491E-B720-6CD0899B1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212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16" name="Rectangle 572">
              <a:extLst>
                <a:ext uri="{FF2B5EF4-FFF2-40B4-BE49-F238E27FC236}">
                  <a16:creationId xmlns:a16="http://schemas.microsoft.com/office/drawing/2014/main" id="{FE6FE5BB-41C9-47B5-A0F5-731591A65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212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17" name="Rectangle 573">
              <a:extLst>
                <a:ext uri="{FF2B5EF4-FFF2-40B4-BE49-F238E27FC236}">
                  <a16:creationId xmlns:a16="http://schemas.microsoft.com/office/drawing/2014/main" id="{BE6290F6-A6EB-4427-9CBE-942F8802C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8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18" name="Rectangle 574">
              <a:extLst>
                <a:ext uri="{FF2B5EF4-FFF2-40B4-BE49-F238E27FC236}">
                  <a16:creationId xmlns:a16="http://schemas.microsoft.com/office/drawing/2014/main" id="{D4FBF06E-9103-4694-AE9B-831158E4C0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188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19" name="Rectangle 575">
              <a:extLst>
                <a:ext uri="{FF2B5EF4-FFF2-40B4-BE49-F238E27FC236}">
                  <a16:creationId xmlns:a16="http://schemas.microsoft.com/office/drawing/2014/main" id="{677B7FBC-F73B-40A5-9FC6-E8289D8C6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18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20" name="Rectangle 576">
              <a:extLst>
                <a:ext uri="{FF2B5EF4-FFF2-40B4-BE49-F238E27FC236}">
                  <a16:creationId xmlns:a16="http://schemas.microsoft.com/office/drawing/2014/main" id="{A92884C6-282F-46CF-9B89-A799794AA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8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21" name="Rectangle 577">
              <a:extLst>
                <a:ext uri="{FF2B5EF4-FFF2-40B4-BE49-F238E27FC236}">
                  <a16:creationId xmlns:a16="http://schemas.microsoft.com/office/drawing/2014/main" id="{F0617480-E0C2-4C26-B3AF-41C9DC586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188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22" name="Rectangle 578">
              <a:extLst>
                <a:ext uri="{FF2B5EF4-FFF2-40B4-BE49-F238E27FC236}">
                  <a16:creationId xmlns:a16="http://schemas.microsoft.com/office/drawing/2014/main" id="{DD98B568-E3EB-4534-882F-826149314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18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23" name="Rectangle 579">
              <a:extLst>
                <a:ext uri="{FF2B5EF4-FFF2-40B4-BE49-F238E27FC236}">
                  <a16:creationId xmlns:a16="http://schemas.microsoft.com/office/drawing/2014/main" id="{7978CA1F-D50C-4248-AC75-222CEE099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8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24" name="Rectangle 580">
              <a:extLst>
                <a:ext uri="{FF2B5EF4-FFF2-40B4-BE49-F238E27FC236}">
                  <a16:creationId xmlns:a16="http://schemas.microsoft.com/office/drawing/2014/main" id="{B6417670-DBF8-480C-B29E-E3482CB26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18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25" name="Rectangle 581">
              <a:extLst>
                <a:ext uri="{FF2B5EF4-FFF2-40B4-BE49-F238E27FC236}">
                  <a16:creationId xmlns:a16="http://schemas.microsoft.com/office/drawing/2014/main" id="{EC0B5850-B50D-4D7F-BA02-00E7D943E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188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26" name="Rectangle 582">
              <a:extLst>
                <a:ext uri="{FF2B5EF4-FFF2-40B4-BE49-F238E27FC236}">
                  <a16:creationId xmlns:a16="http://schemas.microsoft.com/office/drawing/2014/main" id="{ED0B55E6-9F54-46EE-8172-70E04DA583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188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27" name="Rectangle 583">
              <a:extLst>
                <a:ext uri="{FF2B5EF4-FFF2-40B4-BE49-F238E27FC236}">
                  <a16:creationId xmlns:a16="http://schemas.microsoft.com/office/drawing/2014/main" id="{8624131D-F16C-4C36-B923-172999B38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6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28" name="Rectangle 584">
              <a:extLst>
                <a:ext uri="{FF2B5EF4-FFF2-40B4-BE49-F238E27FC236}">
                  <a16:creationId xmlns:a16="http://schemas.microsoft.com/office/drawing/2014/main" id="{9A1C3D50-A90D-4BFE-ADF6-8B1C7D62F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164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29" name="Rectangle 585">
              <a:extLst>
                <a:ext uri="{FF2B5EF4-FFF2-40B4-BE49-F238E27FC236}">
                  <a16:creationId xmlns:a16="http://schemas.microsoft.com/office/drawing/2014/main" id="{94F373B8-1FAD-4F36-A43F-1782B5F51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16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30" name="Rectangle 586">
              <a:extLst>
                <a:ext uri="{FF2B5EF4-FFF2-40B4-BE49-F238E27FC236}">
                  <a16:creationId xmlns:a16="http://schemas.microsoft.com/office/drawing/2014/main" id="{4C80053A-F000-458B-B950-0FCC273C6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6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31" name="Rectangle 587">
              <a:extLst>
                <a:ext uri="{FF2B5EF4-FFF2-40B4-BE49-F238E27FC236}">
                  <a16:creationId xmlns:a16="http://schemas.microsoft.com/office/drawing/2014/main" id="{CF2467A3-3E10-4E3F-A263-1092FAE47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164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32" name="Rectangle 588">
              <a:extLst>
                <a:ext uri="{FF2B5EF4-FFF2-40B4-BE49-F238E27FC236}">
                  <a16:creationId xmlns:a16="http://schemas.microsoft.com/office/drawing/2014/main" id="{FE57DB63-E19E-45D2-ABC2-3D4EA6B4E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16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33" name="Rectangle 589">
              <a:extLst>
                <a:ext uri="{FF2B5EF4-FFF2-40B4-BE49-F238E27FC236}">
                  <a16:creationId xmlns:a16="http://schemas.microsoft.com/office/drawing/2014/main" id="{820A4C37-E057-4753-85BD-6C8896821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6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34" name="Rectangle 590">
              <a:extLst>
                <a:ext uri="{FF2B5EF4-FFF2-40B4-BE49-F238E27FC236}">
                  <a16:creationId xmlns:a16="http://schemas.microsoft.com/office/drawing/2014/main" id="{C6ADE59B-02C1-46C9-9C2E-CA21290C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16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35" name="Rectangle 591">
              <a:extLst>
                <a:ext uri="{FF2B5EF4-FFF2-40B4-BE49-F238E27FC236}">
                  <a16:creationId xmlns:a16="http://schemas.microsoft.com/office/drawing/2014/main" id="{91A90E6D-25F0-4B40-B03B-42B0C127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164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36" name="Rectangle 592">
              <a:extLst>
                <a:ext uri="{FF2B5EF4-FFF2-40B4-BE49-F238E27FC236}">
                  <a16:creationId xmlns:a16="http://schemas.microsoft.com/office/drawing/2014/main" id="{08662C22-F98F-46D6-B014-9158C0231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164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37" name="Rectangle 593">
              <a:extLst>
                <a:ext uri="{FF2B5EF4-FFF2-40B4-BE49-F238E27FC236}">
                  <a16:creationId xmlns:a16="http://schemas.microsoft.com/office/drawing/2014/main" id="{376D9054-BDDF-48F0-93AD-840A947CD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4" y="14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38" name="Rectangle 594">
              <a:extLst>
                <a:ext uri="{FF2B5EF4-FFF2-40B4-BE49-F238E27FC236}">
                  <a16:creationId xmlns:a16="http://schemas.microsoft.com/office/drawing/2014/main" id="{F0780136-F2E7-4A6B-BAF2-CFF877F6D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140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39" name="Rectangle 595">
              <a:extLst>
                <a:ext uri="{FF2B5EF4-FFF2-40B4-BE49-F238E27FC236}">
                  <a16:creationId xmlns:a16="http://schemas.microsoft.com/office/drawing/2014/main" id="{D550A405-63B1-47A1-8144-B85B744E8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14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40" name="Rectangle 596">
              <a:extLst>
                <a:ext uri="{FF2B5EF4-FFF2-40B4-BE49-F238E27FC236}">
                  <a16:creationId xmlns:a16="http://schemas.microsoft.com/office/drawing/2014/main" id="{E9080645-826D-44A9-9C66-815F916D8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4" y="14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41" name="Rectangle 597">
              <a:extLst>
                <a:ext uri="{FF2B5EF4-FFF2-40B4-BE49-F238E27FC236}">
                  <a16:creationId xmlns:a16="http://schemas.microsoft.com/office/drawing/2014/main" id="{F2351C8E-E023-4832-BF6B-F3870C896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4" y="140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42" name="Rectangle 598">
              <a:extLst>
                <a:ext uri="{FF2B5EF4-FFF2-40B4-BE49-F238E27FC236}">
                  <a16:creationId xmlns:a16="http://schemas.microsoft.com/office/drawing/2014/main" id="{7FB0BEFB-276A-4CEC-B9E0-9A9C4F3AEC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5" y="14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43" name="Rectangle 599">
              <a:extLst>
                <a:ext uri="{FF2B5EF4-FFF2-40B4-BE49-F238E27FC236}">
                  <a16:creationId xmlns:a16="http://schemas.microsoft.com/office/drawing/2014/main" id="{58927F05-6269-4E69-A1D5-3B6334BEA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4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44" name="Rectangle 600">
              <a:extLst>
                <a:ext uri="{FF2B5EF4-FFF2-40B4-BE49-F238E27FC236}">
                  <a16:creationId xmlns:a16="http://schemas.microsoft.com/office/drawing/2014/main" id="{5C9620A3-B6E2-4C39-942E-49DF3C1B3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14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45" name="Rectangle 601">
              <a:extLst>
                <a:ext uri="{FF2B5EF4-FFF2-40B4-BE49-F238E27FC236}">
                  <a16:creationId xmlns:a16="http://schemas.microsoft.com/office/drawing/2014/main" id="{58ED12B1-3795-4339-A84F-E1D69A1E6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1404"/>
              <a:ext cx="241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46" name="Rectangle 602">
              <a:extLst>
                <a:ext uri="{FF2B5EF4-FFF2-40B4-BE49-F238E27FC236}">
                  <a16:creationId xmlns:a16="http://schemas.microsoft.com/office/drawing/2014/main" id="{7761DABF-1057-4FED-9203-591DD7211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1404"/>
              <a:ext cx="239" cy="240"/>
            </a:xfrm>
            <a:prstGeom prst="rect">
              <a:avLst/>
            </a:prstGeom>
            <a:noFill/>
            <a:ln w="0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47" name="Line 603">
              <a:extLst>
                <a:ext uri="{FF2B5EF4-FFF2-40B4-BE49-F238E27FC236}">
                  <a16:creationId xmlns:a16="http://schemas.microsoft.com/office/drawing/2014/main" id="{0FFD9B23-D345-4583-8A98-F2E0F2C42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4" y="3804"/>
              <a:ext cx="2400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48" name="Line 604">
              <a:extLst>
                <a:ext uri="{FF2B5EF4-FFF2-40B4-BE49-F238E27FC236}">
                  <a16:creationId xmlns:a16="http://schemas.microsoft.com/office/drawing/2014/main" id="{B1F262E5-CAF1-4DF3-9A9C-7634F5E3F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4" y="1404"/>
              <a:ext cx="0" cy="24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49" name="Oval 605">
              <a:extLst>
                <a:ext uri="{FF2B5EF4-FFF2-40B4-BE49-F238E27FC236}">
                  <a16:creationId xmlns:a16="http://schemas.microsoft.com/office/drawing/2014/main" id="{DFFCF00D-EE45-4C46-92E4-A10BD25A9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2987"/>
              <a:ext cx="97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50" name="Oval 606">
              <a:extLst>
                <a:ext uri="{FF2B5EF4-FFF2-40B4-BE49-F238E27FC236}">
                  <a16:creationId xmlns:a16="http://schemas.microsoft.com/office/drawing/2014/main" id="{CB9634B1-B3D5-4145-A5AF-E7B71096B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324"/>
              <a:ext cx="97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51" name="Rectangle 607">
              <a:extLst>
                <a:ext uri="{FF2B5EF4-FFF2-40B4-BE49-F238E27FC236}">
                  <a16:creationId xmlns:a16="http://schemas.microsoft.com/office/drawing/2014/main" id="{0A8141F5-A2EF-4103-B2F8-ADB897556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1" y="1709"/>
              <a:ext cx="97" cy="95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52" name="Rectangle 608">
              <a:extLst>
                <a:ext uri="{FF2B5EF4-FFF2-40B4-BE49-F238E27FC236}">
                  <a16:creationId xmlns:a16="http://schemas.microsoft.com/office/drawing/2014/main" id="{2D8BB3D4-47B7-4D86-92DF-94EC68D7C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4" y="2124"/>
              <a:ext cx="95" cy="9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53" name="Rectangle 609">
              <a:extLst>
                <a:ext uri="{FF2B5EF4-FFF2-40B4-BE49-F238E27FC236}">
                  <a16:creationId xmlns:a16="http://schemas.microsoft.com/office/drawing/2014/main" id="{AE5F92D6-2CE0-4201-9E1E-5ADCE6E75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6" y="1547"/>
              <a:ext cx="97" cy="9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54" name="Rectangle 610">
              <a:extLst>
                <a:ext uri="{FF2B5EF4-FFF2-40B4-BE49-F238E27FC236}">
                  <a16:creationId xmlns:a16="http://schemas.microsoft.com/office/drawing/2014/main" id="{8CEE083B-B626-45D0-8842-5B3E74B85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2172"/>
              <a:ext cx="95" cy="95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55" name="Rectangle 611">
              <a:extLst>
                <a:ext uri="{FF2B5EF4-FFF2-40B4-BE49-F238E27FC236}">
                  <a16:creationId xmlns:a16="http://schemas.microsoft.com/office/drawing/2014/main" id="{76438F41-2D51-4EC6-8FC7-ACDE20A6F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5" y="2695"/>
              <a:ext cx="95" cy="97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56" name="Oval 612">
              <a:extLst>
                <a:ext uri="{FF2B5EF4-FFF2-40B4-BE49-F238E27FC236}">
                  <a16:creationId xmlns:a16="http://schemas.microsoft.com/office/drawing/2014/main" id="{9DDD5293-4E35-416F-935D-4D8B2CF25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6" y="2592"/>
              <a:ext cx="97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57" name="Oval 613">
              <a:extLst>
                <a:ext uri="{FF2B5EF4-FFF2-40B4-BE49-F238E27FC236}">
                  <a16:creationId xmlns:a16="http://schemas.microsoft.com/office/drawing/2014/main" id="{FC6238AE-097C-437F-BA59-BC19003E5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3516"/>
              <a:ext cx="95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58" name="Oval 614">
              <a:extLst>
                <a:ext uri="{FF2B5EF4-FFF2-40B4-BE49-F238E27FC236}">
                  <a16:creationId xmlns:a16="http://schemas.microsoft.com/office/drawing/2014/main" id="{9A6BB036-0976-4EF1-854E-E0348816A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8" y="2652"/>
              <a:ext cx="95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59" name="Oval 615">
              <a:extLst>
                <a:ext uri="{FF2B5EF4-FFF2-40B4-BE49-F238E27FC236}">
                  <a16:creationId xmlns:a16="http://schemas.microsoft.com/office/drawing/2014/main" id="{668EA4B9-3E5C-4EFA-8849-BE7E21F32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" y="2941"/>
              <a:ext cx="95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60" name="Oval 616">
              <a:extLst>
                <a:ext uri="{FF2B5EF4-FFF2-40B4-BE49-F238E27FC236}">
                  <a16:creationId xmlns:a16="http://schemas.microsoft.com/office/drawing/2014/main" id="{A9271C0E-211A-4FDE-BC28-42BA7D225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3" y="3227"/>
              <a:ext cx="95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61" name="Oval 617">
              <a:extLst>
                <a:ext uri="{FF2B5EF4-FFF2-40B4-BE49-F238E27FC236}">
                  <a16:creationId xmlns:a16="http://schemas.microsoft.com/office/drawing/2014/main" id="{53F8D6DC-62CD-4179-B9F5-10EA4B102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" y="3421"/>
              <a:ext cx="97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62" name="Oval 618">
              <a:extLst>
                <a:ext uri="{FF2B5EF4-FFF2-40B4-BE49-F238E27FC236}">
                  <a16:creationId xmlns:a16="http://schemas.microsoft.com/office/drawing/2014/main" id="{4A54EA09-1977-4B78-9E51-BED53044F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7" y="2941"/>
              <a:ext cx="95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63" name="Oval 619">
              <a:extLst>
                <a:ext uri="{FF2B5EF4-FFF2-40B4-BE49-F238E27FC236}">
                  <a16:creationId xmlns:a16="http://schemas.microsoft.com/office/drawing/2014/main" id="{B420E869-68F6-44E1-96A2-3846985D5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6" y="2412"/>
              <a:ext cx="97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64" name="Oval 620">
              <a:extLst>
                <a:ext uri="{FF2B5EF4-FFF2-40B4-BE49-F238E27FC236}">
                  <a16:creationId xmlns:a16="http://schemas.microsoft.com/office/drawing/2014/main" id="{A89D9D9C-08A2-499B-BF4C-5ED6B13D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2354"/>
              <a:ext cx="95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65" name="Oval 621">
              <a:extLst>
                <a:ext uri="{FF2B5EF4-FFF2-40B4-BE49-F238E27FC236}">
                  <a16:creationId xmlns:a16="http://schemas.microsoft.com/office/drawing/2014/main" id="{67D0BE0D-F93B-4559-86C8-183C1D8D7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3" y="2892"/>
              <a:ext cx="95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66" name="Oval 622">
              <a:extLst>
                <a:ext uri="{FF2B5EF4-FFF2-40B4-BE49-F238E27FC236}">
                  <a16:creationId xmlns:a16="http://schemas.microsoft.com/office/drawing/2014/main" id="{63003A33-BBB0-4080-80D9-3D3D5753E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5" y="2844"/>
              <a:ext cx="95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67" name="Oval 623">
              <a:extLst>
                <a:ext uri="{FF2B5EF4-FFF2-40B4-BE49-F238E27FC236}">
                  <a16:creationId xmlns:a16="http://schemas.microsoft.com/office/drawing/2014/main" id="{DF52FE54-FFF1-4720-AF84-457D92F97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3181"/>
              <a:ext cx="95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68" name="Oval 624">
              <a:extLst>
                <a:ext uri="{FF2B5EF4-FFF2-40B4-BE49-F238E27FC236}">
                  <a16:creationId xmlns:a16="http://schemas.microsoft.com/office/drawing/2014/main" id="{CB92DA2B-E852-43E8-A4EA-F6D4039ED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" y="3132"/>
              <a:ext cx="97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69" name="Oval 625">
              <a:extLst>
                <a:ext uri="{FF2B5EF4-FFF2-40B4-BE49-F238E27FC236}">
                  <a16:creationId xmlns:a16="http://schemas.microsoft.com/office/drawing/2014/main" id="{5EAA4F8D-4E25-43BD-B8B9-E8E5B80D5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" y="2076"/>
              <a:ext cx="95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70" name="Oval 626">
              <a:extLst>
                <a:ext uri="{FF2B5EF4-FFF2-40B4-BE49-F238E27FC236}">
                  <a16:creationId xmlns:a16="http://schemas.microsoft.com/office/drawing/2014/main" id="{919D29F9-770B-4F26-A061-0D32E9525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0" y="2747"/>
              <a:ext cx="95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71" name="Oval 627">
              <a:extLst>
                <a:ext uri="{FF2B5EF4-FFF2-40B4-BE49-F238E27FC236}">
                  <a16:creationId xmlns:a16="http://schemas.microsoft.com/office/drawing/2014/main" id="{3D93FD4A-7D16-42D5-8796-96F4134E0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084"/>
              <a:ext cx="97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72" name="Rectangle 628">
              <a:extLst>
                <a:ext uri="{FF2B5EF4-FFF2-40B4-BE49-F238E27FC236}">
                  <a16:creationId xmlns:a16="http://schemas.microsoft.com/office/drawing/2014/main" id="{0B5F5376-9D40-47CA-AF28-F97467ED4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8" y="2027"/>
              <a:ext cx="95" cy="97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73" name="Rectangle 629">
              <a:extLst>
                <a:ext uri="{FF2B5EF4-FFF2-40B4-BE49-F238E27FC236}">
                  <a16:creationId xmlns:a16="http://schemas.microsoft.com/office/drawing/2014/main" id="{80B3E314-9F37-44C5-BC0E-4B3203A5F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1" y="2221"/>
              <a:ext cx="97" cy="9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74" name="Rectangle 630">
              <a:extLst>
                <a:ext uri="{FF2B5EF4-FFF2-40B4-BE49-F238E27FC236}">
                  <a16:creationId xmlns:a16="http://schemas.microsoft.com/office/drawing/2014/main" id="{364728B3-AE44-436D-B3D0-5F254615B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" y="1981"/>
              <a:ext cx="95" cy="9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75" name="Rectangle 631">
              <a:extLst>
                <a:ext uri="{FF2B5EF4-FFF2-40B4-BE49-F238E27FC236}">
                  <a16:creationId xmlns:a16="http://schemas.microsoft.com/office/drawing/2014/main" id="{5E9891FD-8CC7-4C9F-8184-62E88556F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" y="2267"/>
              <a:ext cx="95" cy="9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76" name="Rectangle 632">
              <a:extLst>
                <a:ext uri="{FF2B5EF4-FFF2-40B4-BE49-F238E27FC236}">
                  <a16:creationId xmlns:a16="http://schemas.microsoft.com/office/drawing/2014/main" id="{3262B916-9457-427F-9FE6-5D1C4BB55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" y="1884"/>
              <a:ext cx="97" cy="97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77" name="Rectangle 633">
              <a:extLst>
                <a:ext uri="{FF2B5EF4-FFF2-40B4-BE49-F238E27FC236}">
                  <a16:creationId xmlns:a16="http://schemas.microsoft.com/office/drawing/2014/main" id="{014E8245-6DA8-475B-9738-E2C63DE07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0" y="2027"/>
              <a:ext cx="95" cy="97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78" name="Rectangle 634">
              <a:extLst>
                <a:ext uri="{FF2B5EF4-FFF2-40B4-BE49-F238E27FC236}">
                  <a16:creationId xmlns:a16="http://schemas.microsoft.com/office/drawing/2014/main" id="{F5D93AB0-9F41-467F-8140-7F281F23B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9" y="1452"/>
              <a:ext cx="95" cy="9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79" name="Rectangle 635">
              <a:extLst>
                <a:ext uri="{FF2B5EF4-FFF2-40B4-BE49-F238E27FC236}">
                  <a16:creationId xmlns:a16="http://schemas.microsoft.com/office/drawing/2014/main" id="{C4D5788C-F9BA-4A13-8F98-958F8892F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" y="1404"/>
              <a:ext cx="95" cy="97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80" name="Rectangle 636">
              <a:extLst>
                <a:ext uri="{FF2B5EF4-FFF2-40B4-BE49-F238E27FC236}">
                  <a16:creationId xmlns:a16="http://schemas.microsoft.com/office/drawing/2014/main" id="{A25CDF54-4F92-477A-98E0-EED2826BB8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9" y="1715"/>
              <a:ext cx="97" cy="9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81" name="Rectangle 637">
              <a:extLst>
                <a:ext uri="{FF2B5EF4-FFF2-40B4-BE49-F238E27FC236}">
                  <a16:creationId xmlns:a16="http://schemas.microsoft.com/office/drawing/2014/main" id="{4D098CFC-0762-4E76-AE61-31D515899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0" y="2364"/>
              <a:ext cx="95" cy="97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82" name="Rectangle 638">
              <a:extLst>
                <a:ext uri="{FF2B5EF4-FFF2-40B4-BE49-F238E27FC236}">
                  <a16:creationId xmlns:a16="http://schemas.microsoft.com/office/drawing/2014/main" id="{29F69B3B-0085-4A79-9082-2A55FFAC4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" y="1741"/>
              <a:ext cx="95" cy="95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83" name="Rectangle 639">
              <a:extLst>
                <a:ext uri="{FF2B5EF4-FFF2-40B4-BE49-F238E27FC236}">
                  <a16:creationId xmlns:a16="http://schemas.microsoft.com/office/drawing/2014/main" id="{BC522BB1-9908-493E-8CC7-7F500AD60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4" y="1836"/>
              <a:ext cx="97" cy="9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84" name="Rectangle 640">
              <a:extLst>
                <a:ext uri="{FF2B5EF4-FFF2-40B4-BE49-F238E27FC236}">
                  <a16:creationId xmlns:a16="http://schemas.microsoft.com/office/drawing/2014/main" id="{C5BF6AE3-554A-4783-A3A0-C2063823C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" y="1932"/>
              <a:ext cx="95" cy="95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85" name="Rectangle 641">
              <a:extLst>
                <a:ext uri="{FF2B5EF4-FFF2-40B4-BE49-F238E27FC236}">
                  <a16:creationId xmlns:a16="http://schemas.microsoft.com/office/drawing/2014/main" id="{BC7CD930-B43A-4726-B1C6-EFD22F104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" y="1884"/>
              <a:ext cx="95" cy="97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86" name="Rectangle 642">
              <a:extLst>
                <a:ext uri="{FF2B5EF4-FFF2-40B4-BE49-F238E27FC236}">
                  <a16:creationId xmlns:a16="http://schemas.microsoft.com/office/drawing/2014/main" id="{46F894BC-1A67-4052-A2D1-03A7816DB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1" y="2412"/>
              <a:ext cx="95" cy="95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87" name="Rectangle 643">
              <a:extLst>
                <a:ext uri="{FF2B5EF4-FFF2-40B4-BE49-F238E27FC236}">
                  <a16:creationId xmlns:a16="http://schemas.microsoft.com/office/drawing/2014/main" id="{7BF6F53B-6214-4349-8EDC-2BBF45939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5" y="2461"/>
              <a:ext cx="95" cy="95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88" name="Oval 644">
              <a:extLst>
                <a:ext uri="{FF2B5EF4-FFF2-40B4-BE49-F238E27FC236}">
                  <a16:creationId xmlns:a16="http://schemas.microsoft.com/office/drawing/2014/main" id="{7F013711-5DAF-4D5B-8556-37587293E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" y="2993"/>
              <a:ext cx="95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89" name="Oval 645">
              <a:extLst>
                <a:ext uri="{FF2B5EF4-FFF2-40B4-BE49-F238E27FC236}">
                  <a16:creationId xmlns:a16="http://schemas.microsoft.com/office/drawing/2014/main" id="{7704C5A1-5B69-4B34-AC13-814E4C883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2" y="2600"/>
              <a:ext cx="95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90" name="Oval 646">
              <a:extLst>
                <a:ext uri="{FF2B5EF4-FFF2-40B4-BE49-F238E27FC236}">
                  <a16:creationId xmlns:a16="http://schemas.microsoft.com/office/drawing/2014/main" id="{857868EB-E1A3-493B-A86D-3F3756B3D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5" y="2806"/>
              <a:ext cx="97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91" name="Oval 647">
              <a:extLst>
                <a:ext uri="{FF2B5EF4-FFF2-40B4-BE49-F238E27FC236}">
                  <a16:creationId xmlns:a16="http://schemas.microsoft.com/office/drawing/2014/main" id="{2AF74C12-CEAD-4EFA-B47B-1704782F9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" y="2808"/>
              <a:ext cx="95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92" name="Oval 648">
              <a:extLst>
                <a:ext uri="{FF2B5EF4-FFF2-40B4-BE49-F238E27FC236}">
                  <a16:creationId xmlns:a16="http://schemas.microsoft.com/office/drawing/2014/main" id="{EE7BB911-EA28-4712-B904-1D9DDAA19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" y="3157"/>
              <a:ext cx="97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93" name="Oval 649">
              <a:extLst>
                <a:ext uri="{FF2B5EF4-FFF2-40B4-BE49-F238E27FC236}">
                  <a16:creationId xmlns:a16="http://schemas.microsoft.com/office/drawing/2014/main" id="{4AC64C5B-05DA-4932-946F-8C8876784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9" y="2894"/>
              <a:ext cx="97" cy="95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94" name="Oval 650">
              <a:extLst>
                <a:ext uri="{FF2B5EF4-FFF2-40B4-BE49-F238E27FC236}">
                  <a16:creationId xmlns:a16="http://schemas.microsoft.com/office/drawing/2014/main" id="{EFB85BE7-93F8-4FC6-ABA8-7093660EA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3" y="3401"/>
              <a:ext cx="95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95" name="Oval 651">
              <a:extLst>
                <a:ext uri="{FF2B5EF4-FFF2-40B4-BE49-F238E27FC236}">
                  <a16:creationId xmlns:a16="http://schemas.microsoft.com/office/drawing/2014/main" id="{A5A3433C-A0AA-4C10-8344-9DD52E710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8" y="2741"/>
              <a:ext cx="97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96" name="Oval 652">
              <a:extLst>
                <a:ext uri="{FF2B5EF4-FFF2-40B4-BE49-F238E27FC236}">
                  <a16:creationId xmlns:a16="http://schemas.microsoft.com/office/drawing/2014/main" id="{25AF43BB-F9CC-4C46-A7E4-1F9136344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3" y="3282"/>
              <a:ext cx="97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97" name="Oval 653">
              <a:extLst>
                <a:ext uri="{FF2B5EF4-FFF2-40B4-BE49-F238E27FC236}">
                  <a16:creationId xmlns:a16="http://schemas.microsoft.com/office/drawing/2014/main" id="{A34CC1D0-FECF-4F1B-867E-F2654AA0F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3673"/>
              <a:ext cx="97" cy="97"/>
            </a:xfrm>
            <a:prstGeom prst="ellipse">
              <a:avLst/>
            </a:prstGeom>
            <a:solidFill>
              <a:srgbClr val="339966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98" name="Rectangle 654">
              <a:extLst>
                <a:ext uri="{FF2B5EF4-FFF2-40B4-BE49-F238E27FC236}">
                  <a16:creationId xmlns:a16="http://schemas.microsoft.com/office/drawing/2014/main" id="{FA342D57-D223-4101-BA7A-F41E8CE99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7" y="2293"/>
              <a:ext cx="97" cy="97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799" name="Rectangle 655">
              <a:extLst>
                <a:ext uri="{FF2B5EF4-FFF2-40B4-BE49-F238E27FC236}">
                  <a16:creationId xmlns:a16="http://schemas.microsoft.com/office/drawing/2014/main" id="{44EE0DC3-3569-4ABA-A197-9F3A23975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3" y="1680"/>
              <a:ext cx="97" cy="9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800" name="Rectangle 656">
              <a:extLst>
                <a:ext uri="{FF2B5EF4-FFF2-40B4-BE49-F238E27FC236}">
                  <a16:creationId xmlns:a16="http://schemas.microsoft.com/office/drawing/2014/main" id="{0EA85756-5B8B-4FDF-BCB6-8E76121FE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0" y="2084"/>
              <a:ext cx="97" cy="97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801" name="Rectangle 657">
              <a:extLst>
                <a:ext uri="{FF2B5EF4-FFF2-40B4-BE49-F238E27FC236}">
                  <a16:creationId xmlns:a16="http://schemas.microsoft.com/office/drawing/2014/main" id="{91EE7E78-F7E8-4931-981A-963F529BF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5" y="2566"/>
              <a:ext cx="95" cy="97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802" name="Rectangle 658">
              <a:extLst>
                <a:ext uri="{FF2B5EF4-FFF2-40B4-BE49-F238E27FC236}">
                  <a16:creationId xmlns:a16="http://schemas.microsoft.com/office/drawing/2014/main" id="{FB059A1B-00AC-4FA8-853A-AF0F3E0D9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6" y="2059"/>
              <a:ext cx="95" cy="95"/>
            </a:xfrm>
            <a:prstGeom prst="rect">
              <a:avLst/>
            </a:prstGeom>
            <a:solidFill>
              <a:srgbClr val="800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803" name="Oval 659">
              <a:extLst>
                <a:ext uri="{FF2B5EF4-FFF2-40B4-BE49-F238E27FC236}">
                  <a16:creationId xmlns:a16="http://schemas.microsoft.com/office/drawing/2014/main" id="{45DC617A-1E99-4589-9785-AF05ABE76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8" y="2955"/>
              <a:ext cx="137" cy="14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804" name="Oval 660">
              <a:extLst>
                <a:ext uri="{FF2B5EF4-FFF2-40B4-BE49-F238E27FC236}">
                  <a16:creationId xmlns:a16="http://schemas.microsoft.com/office/drawing/2014/main" id="{481EBFFB-81A4-4F5C-9BED-6249AE93B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2" y="2104"/>
              <a:ext cx="138" cy="14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4805" name="Oval 661">
              <a:extLst>
                <a:ext uri="{FF2B5EF4-FFF2-40B4-BE49-F238E27FC236}">
                  <a16:creationId xmlns:a16="http://schemas.microsoft.com/office/drawing/2014/main" id="{BC928CC8-2C6D-4526-A79D-68714A207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" y="1862"/>
              <a:ext cx="138" cy="147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DCB33635-C993-490A-8A38-0EB6B9EF3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MX"/>
              <a:t>Validación</a:t>
            </a:r>
          </a:p>
        </p:txBody>
      </p:sp>
      <p:sp>
        <p:nvSpPr>
          <p:cNvPr id="73731" name="Rectangle 4">
            <a:extLst>
              <a:ext uri="{FF2B5EF4-FFF2-40B4-BE49-F238E27FC236}">
                <a16:creationId xmlns:a16="http://schemas.microsoft.com/office/drawing/2014/main" id="{078040E0-549F-4BD9-9EFC-D7E59A1F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4" y="1795463"/>
            <a:ext cx="853598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71463" indent="-255588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¿Cuál es el número adecuado de agrupamientos?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p.ej. SSE (“Sum of Squared Error”)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 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	El codo en k=2 sugiere que éste es el valor</a:t>
            </a:r>
            <a:b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</a:b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adecuado para el número de agrupamientos.</a:t>
            </a:r>
          </a:p>
        </p:txBody>
      </p:sp>
      <p:sp>
        <p:nvSpPr>
          <p:cNvPr id="776197" name="Rectangle 5">
            <a:extLst>
              <a:ext uri="{FF2B5EF4-FFF2-40B4-BE49-F238E27FC236}">
                <a16:creationId xmlns:a16="http://schemas.microsoft.com/office/drawing/2014/main" id="{CB1FAD0C-D788-4DDE-82D1-664CC3931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3733" name="Rectangle 6">
            <a:extLst>
              <a:ext uri="{FF2B5EF4-FFF2-40B4-BE49-F238E27FC236}">
                <a16:creationId xmlns:a16="http://schemas.microsoft.com/office/drawing/2014/main" id="{1D785A56-E0E2-46B9-9987-4BBF90686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488" y="2000250"/>
            <a:ext cx="6781800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grpSp>
        <p:nvGrpSpPr>
          <p:cNvPr id="73734" name="Group 538">
            <a:extLst>
              <a:ext uri="{FF2B5EF4-FFF2-40B4-BE49-F238E27FC236}">
                <a16:creationId xmlns:a16="http://schemas.microsoft.com/office/drawing/2014/main" id="{4AB2AD4C-5BC0-4E41-B14A-AFFE4B1B0AC8}"/>
              </a:ext>
            </a:extLst>
          </p:cNvPr>
          <p:cNvGrpSpPr>
            <a:grpSpLocks/>
          </p:cNvGrpSpPr>
          <p:nvPr/>
        </p:nvGrpSpPr>
        <p:grpSpPr bwMode="auto">
          <a:xfrm>
            <a:off x="3578226" y="2763839"/>
            <a:ext cx="6569075" cy="3254375"/>
            <a:chOff x="1000" y="1552"/>
            <a:chExt cx="4138" cy="2050"/>
          </a:xfrm>
        </p:grpSpPr>
        <p:sp>
          <p:nvSpPr>
            <p:cNvPr id="776676" name="Rectangle 484">
              <a:extLst>
                <a:ext uri="{FF2B5EF4-FFF2-40B4-BE49-F238E27FC236}">
                  <a16:creationId xmlns:a16="http://schemas.microsoft.com/office/drawing/2014/main" id="{62D3475F-190B-4A98-BDF2-54074FA5C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" y="1599"/>
              <a:ext cx="3592" cy="1843"/>
            </a:xfrm>
            <a:prstGeom prst="rect">
              <a:avLst/>
            </a:prstGeom>
            <a:solidFill>
              <a:srgbClr val="C0C0C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77" name="Line 485">
              <a:extLst>
                <a:ext uri="{FF2B5EF4-FFF2-40B4-BE49-F238E27FC236}">
                  <a16:creationId xmlns:a16="http://schemas.microsoft.com/office/drawing/2014/main" id="{08BDAF29-CF43-42CF-BD57-5EB858E5C6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3259"/>
              <a:ext cx="359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78" name="Line 486">
              <a:extLst>
                <a:ext uri="{FF2B5EF4-FFF2-40B4-BE49-F238E27FC236}">
                  <a16:creationId xmlns:a16="http://schemas.microsoft.com/office/drawing/2014/main" id="{213BB5DB-DD5A-4910-888C-A2C0088B12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3075"/>
              <a:ext cx="359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79" name="Line 487">
              <a:extLst>
                <a:ext uri="{FF2B5EF4-FFF2-40B4-BE49-F238E27FC236}">
                  <a16:creationId xmlns:a16="http://schemas.microsoft.com/office/drawing/2014/main" id="{2EF16732-39EB-4FBF-8171-EEAEA8284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2886"/>
              <a:ext cx="359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80" name="Line 488">
              <a:extLst>
                <a:ext uri="{FF2B5EF4-FFF2-40B4-BE49-F238E27FC236}">
                  <a16:creationId xmlns:a16="http://schemas.microsoft.com/office/drawing/2014/main" id="{C2B9DE19-29A5-4C0B-952D-17B748B891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2703"/>
              <a:ext cx="359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81" name="Line 489">
              <a:extLst>
                <a:ext uri="{FF2B5EF4-FFF2-40B4-BE49-F238E27FC236}">
                  <a16:creationId xmlns:a16="http://schemas.microsoft.com/office/drawing/2014/main" id="{9B33F20E-47D4-4BA7-91D9-8E74C83E90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2520"/>
              <a:ext cx="359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82" name="Line 490">
              <a:extLst>
                <a:ext uri="{FF2B5EF4-FFF2-40B4-BE49-F238E27FC236}">
                  <a16:creationId xmlns:a16="http://schemas.microsoft.com/office/drawing/2014/main" id="{3ABDFE67-904D-405C-95D9-5232EFE5B2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2336"/>
              <a:ext cx="3592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83" name="Line 491">
              <a:extLst>
                <a:ext uri="{FF2B5EF4-FFF2-40B4-BE49-F238E27FC236}">
                  <a16:creationId xmlns:a16="http://schemas.microsoft.com/office/drawing/2014/main" id="{FA6B7888-E262-4115-82AA-2BAC621B8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2153"/>
              <a:ext cx="359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84" name="Line 492">
              <a:extLst>
                <a:ext uri="{FF2B5EF4-FFF2-40B4-BE49-F238E27FC236}">
                  <a16:creationId xmlns:a16="http://schemas.microsoft.com/office/drawing/2014/main" id="{87B81E2F-9FCE-488C-8824-71733FE4C8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1964"/>
              <a:ext cx="359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85" name="Line 493">
              <a:extLst>
                <a:ext uri="{FF2B5EF4-FFF2-40B4-BE49-F238E27FC236}">
                  <a16:creationId xmlns:a16="http://schemas.microsoft.com/office/drawing/2014/main" id="{111EE8FB-D8C2-4B55-A0C5-C364CF2B56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1782"/>
              <a:ext cx="359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86" name="Line 494">
              <a:extLst>
                <a:ext uri="{FF2B5EF4-FFF2-40B4-BE49-F238E27FC236}">
                  <a16:creationId xmlns:a16="http://schemas.microsoft.com/office/drawing/2014/main" id="{4334D460-C57D-495C-8164-F9CBE243F2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1599"/>
              <a:ext cx="359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87" name="Rectangle 495">
              <a:extLst>
                <a:ext uri="{FF2B5EF4-FFF2-40B4-BE49-F238E27FC236}">
                  <a16:creationId xmlns:a16="http://schemas.microsoft.com/office/drawing/2014/main" id="{2437515E-00E8-4426-AA74-4B114FFD5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5" y="1599"/>
              <a:ext cx="3592" cy="1843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88" name="Line 496">
              <a:extLst>
                <a:ext uri="{FF2B5EF4-FFF2-40B4-BE49-F238E27FC236}">
                  <a16:creationId xmlns:a16="http://schemas.microsoft.com/office/drawing/2014/main" id="{C20F91C7-63BE-499D-95AB-40D42D68FE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1599"/>
              <a:ext cx="2" cy="184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89" name="Line 497">
              <a:extLst>
                <a:ext uri="{FF2B5EF4-FFF2-40B4-BE49-F238E27FC236}">
                  <a16:creationId xmlns:a16="http://schemas.microsoft.com/office/drawing/2014/main" id="{21B935BE-CA3B-4629-A677-9721C7D77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3442"/>
              <a:ext cx="3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90" name="Line 498">
              <a:extLst>
                <a:ext uri="{FF2B5EF4-FFF2-40B4-BE49-F238E27FC236}">
                  <a16:creationId xmlns:a16="http://schemas.microsoft.com/office/drawing/2014/main" id="{00A9CC6D-E6CE-41F7-A3E6-B17948387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3259"/>
              <a:ext cx="3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91" name="Line 499">
              <a:extLst>
                <a:ext uri="{FF2B5EF4-FFF2-40B4-BE49-F238E27FC236}">
                  <a16:creationId xmlns:a16="http://schemas.microsoft.com/office/drawing/2014/main" id="{EB383F04-A5FC-4678-8D90-9036E395EF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3075"/>
              <a:ext cx="3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92" name="Line 500">
              <a:extLst>
                <a:ext uri="{FF2B5EF4-FFF2-40B4-BE49-F238E27FC236}">
                  <a16:creationId xmlns:a16="http://schemas.microsoft.com/office/drawing/2014/main" id="{BCD9BD83-6A7C-4451-A69D-9C2F115C4E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886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93" name="Line 501">
              <a:extLst>
                <a:ext uri="{FF2B5EF4-FFF2-40B4-BE49-F238E27FC236}">
                  <a16:creationId xmlns:a16="http://schemas.microsoft.com/office/drawing/2014/main" id="{C996E874-2124-42FC-80BC-9082E12C2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703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94" name="Line 502">
              <a:extLst>
                <a:ext uri="{FF2B5EF4-FFF2-40B4-BE49-F238E27FC236}">
                  <a16:creationId xmlns:a16="http://schemas.microsoft.com/office/drawing/2014/main" id="{A299F1B5-F964-443D-8817-4DAC11760F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520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95" name="Line 503">
              <a:extLst>
                <a:ext uri="{FF2B5EF4-FFF2-40B4-BE49-F238E27FC236}">
                  <a16:creationId xmlns:a16="http://schemas.microsoft.com/office/drawing/2014/main" id="{3429E75F-387B-4F11-A237-3CBEFE7559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336"/>
              <a:ext cx="33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96" name="Line 504">
              <a:extLst>
                <a:ext uri="{FF2B5EF4-FFF2-40B4-BE49-F238E27FC236}">
                  <a16:creationId xmlns:a16="http://schemas.microsoft.com/office/drawing/2014/main" id="{3E18903F-F63D-47EF-B06F-E997DE431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153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97" name="Line 505">
              <a:extLst>
                <a:ext uri="{FF2B5EF4-FFF2-40B4-BE49-F238E27FC236}">
                  <a16:creationId xmlns:a16="http://schemas.microsoft.com/office/drawing/2014/main" id="{9E65062F-2C35-48FF-884F-B90089A24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1964"/>
              <a:ext cx="3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98" name="Line 506">
              <a:extLst>
                <a:ext uri="{FF2B5EF4-FFF2-40B4-BE49-F238E27FC236}">
                  <a16:creationId xmlns:a16="http://schemas.microsoft.com/office/drawing/2014/main" id="{DB829FB3-2D06-468A-91FD-3D5360688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1782"/>
              <a:ext cx="3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699" name="Line 507">
              <a:extLst>
                <a:ext uri="{FF2B5EF4-FFF2-40B4-BE49-F238E27FC236}">
                  <a16:creationId xmlns:a16="http://schemas.microsoft.com/office/drawing/2014/main" id="{C4EEEC7D-AE92-479A-95DC-C0D75A6A06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1599"/>
              <a:ext cx="33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00" name="Line 508">
              <a:extLst>
                <a:ext uri="{FF2B5EF4-FFF2-40B4-BE49-F238E27FC236}">
                  <a16:creationId xmlns:a16="http://schemas.microsoft.com/office/drawing/2014/main" id="{74FA3499-C2EB-4F5D-8B4D-2B7D0B4652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3442"/>
              <a:ext cx="3592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01" name="Line 509">
              <a:extLst>
                <a:ext uri="{FF2B5EF4-FFF2-40B4-BE49-F238E27FC236}">
                  <a16:creationId xmlns:a16="http://schemas.microsoft.com/office/drawing/2014/main" id="{BCAC0E89-05E8-4DDE-8F2B-9BB6A5BD9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45" y="3442"/>
              <a:ext cx="2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02" name="Line 510">
              <a:extLst>
                <a:ext uri="{FF2B5EF4-FFF2-40B4-BE49-F238E27FC236}">
                  <a16:creationId xmlns:a16="http://schemas.microsoft.com/office/drawing/2014/main" id="{3187090F-16F7-4694-9BEF-23437ECBBD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7" y="3442"/>
              <a:ext cx="3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03" name="Line 511">
              <a:extLst>
                <a:ext uri="{FF2B5EF4-FFF2-40B4-BE49-F238E27FC236}">
                  <a16:creationId xmlns:a16="http://schemas.microsoft.com/office/drawing/2014/main" id="{41500057-4D5D-4E23-926E-C2C119AE5F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2" y="344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04" name="Line 512">
              <a:extLst>
                <a:ext uri="{FF2B5EF4-FFF2-40B4-BE49-F238E27FC236}">
                  <a16:creationId xmlns:a16="http://schemas.microsoft.com/office/drawing/2014/main" id="{5CEE9A82-815F-46D5-98CB-CF2DF83EEC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5" y="344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05" name="Line 513">
              <a:extLst>
                <a:ext uri="{FF2B5EF4-FFF2-40B4-BE49-F238E27FC236}">
                  <a16:creationId xmlns:a16="http://schemas.microsoft.com/office/drawing/2014/main" id="{505E2453-0206-4A70-B502-B5D9866253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40" y="344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06" name="Line 514">
              <a:extLst>
                <a:ext uri="{FF2B5EF4-FFF2-40B4-BE49-F238E27FC236}">
                  <a16:creationId xmlns:a16="http://schemas.microsoft.com/office/drawing/2014/main" id="{83649979-35CD-4719-B8A6-5EAD65ED3B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42" y="3442"/>
              <a:ext cx="2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07" name="Line 515">
              <a:extLst>
                <a:ext uri="{FF2B5EF4-FFF2-40B4-BE49-F238E27FC236}">
                  <a16:creationId xmlns:a16="http://schemas.microsoft.com/office/drawing/2014/main" id="{252D2A07-1ABA-48D8-ACE1-0CB506D688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37" y="3442"/>
              <a:ext cx="1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08" name="Line 516">
              <a:extLst>
                <a:ext uri="{FF2B5EF4-FFF2-40B4-BE49-F238E27FC236}">
                  <a16:creationId xmlns:a16="http://schemas.microsoft.com/office/drawing/2014/main" id="{618C25CA-ABA7-4C5D-B95D-90B91BDE4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43" y="1833"/>
              <a:ext cx="602" cy="1287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09" name="Line 517">
              <a:extLst>
                <a:ext uri="{FF2B5EF4-FFF2-40B4-BE49-F238E27FC236}">
                  <a16:creationId xmlns:a16="http://schemas.microsoft.com/office/drawing/2014/main" id="{2A50861E-3EB5-42F9-86E0-2683D6AD60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5" y="3120"/>
              <a:ext cx="595" cy="75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10" name="Line 518">
              <a:extLst>
                <a:ext uri="{FF2B5EF4-FFF2-40B4-BE49-F238E27FC236}">
                  <a16:creationId xmlns:a16="http://schemas.microsoft.com/office/drawing/2014/main" id="{D1F72219-3066-40D0-A96B-F7EB6C97F8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0" y="3195"/>
              <a:ext cx="603" cy="29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11" name="Line 519">
              <a:extLst>
                <a:ext uri="{FF2B5EF4-FFF2-40B4-BE49-F238E27FC236}">
                  <a16:creationId xmlns:a16="http://schemas.microsoft.com/office/drawing/2014/main" id="{A7BC9826-3422-422F-B487-B19F1CD69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3" y="3224"/>
              <a:ext cx="593" cy="11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6712" name="Line 520">
              <a:extLst>
                <a:ext uri="{FF2B5EF4-FFF2-40B4-BE49-F238E27FC236}">
                  <a16:creationId xmlns:a16="http://schemas.microsoft.com/office/drawing/2014/main" id="{31DB21B0-B69E-426F-86F9-C74193F986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6" y="3235"/>
              <a:ext cx="603" cy="18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3774" name="Rectangle 521">
              <a:extLst>
                <a:ext uri="{FF2B5EF4-FFF2-40B4-BE49-F238E27FC236}">
                  <a16:creationId xmlns:a16="http://schemas.microsoft.com/office/drawing/2014/main" id="{62B4E978-D722-4035-9F3E-7E56DD2D8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3396"/>
              <a:ext cx="34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0.00E+00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75" name="Rectangle 522">
              <a:extLst>
                <a:ext uri="{FF2B5EF4-FFF2-40B4-BE49-F238E27FC236}">
                  <a16:creationId xmlns:a16="http://schemas.microsoft.com/office/drawing/2014/main" id="{668AF0C1-B955-415F-9CEC-C065869BF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3213"/>
              <a:ext cx="34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1.00E+02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76" name="Rectangle 523">
              <a:extLst>
                <a:ext uri="{FF2B5EF4-FFF2-40B4-BE49-F238E27FC236}">
                  <a16:creationId xmlns:a16="http://schemas.microsoft.com/office/drawing/2014/main" id="{55E12A24-1ADC-4B87-B9AA-9A491E2B7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3029"/>
              <a:ext cx="34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2.00E+02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77" name="Rectangle 524">
              <a:extLst>
                <a:ext uri="{FF2B5EF4-FFF2-40B4-BE49-F238E27FC236}">
                  <a16:creationId xmlns:a16="http://schemas.microsoft.com/office/drawing/2014/main" id="{0E3D146F-06DF-46BD-9338-D470FEA44E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2840"/>
              <a:ext cx="34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3.00E+02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78" name="Rectangle 525">
              <a:extLst>
                <a:ext uri="{FF2B5EF4-FFF2-40B4-BE49-F238E27FC236}">
                  <a16:creationId xmlns:a16="http://schemas.microsoft.com/office/drawing/2014/main" id="{45568176-52F7-4DF5-A543-2A05AE94C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2657"/>
              <a:ext cx="34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4.00E+02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79" name="Rectangle 526">
              <a:extLst>
                <a:ext uri="{FF2B5EF4-FFF2-40B4-BE49-F238E27FC236}">
                  <a16:creationId xmlns:a16="http://schemas.microsoft.com/office/drawing/2014/main" id="{7AC336BD-BF8B-4CEB-8C58-9DAFF2B2C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2474"/>
              <a:ext cx="34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5.00E+02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80" name="Rectangle 527">
              <a:extLst>
                <a:ext uri="{FF2B5EF4-FFF2-40B4-BE49-F238E27FC236}">
                  <a16:creationId xmlns:a16="http://schemas.microsoft.com/office/drawing/2014/main" id="{765B3CC9-0310-4BA3-9DBA-0CCD95E0D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2290"/>
              <a:ext cx="34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6.00E+02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81" name="Rectangle 528">
              <a:extLst>
                <a:ext uri="{FF2B5EF4-FFF2-40B4-BE49-F238E27FC236}">
                  <a16:creationId xmlns:a16="http://schemas.microsoft.com/office/drawing/2014/main" id="{F9AF7FE0-5F9B-4C6A-AB4D-18A3DA1CC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2108"/>
              <a:ext cx="34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7.00E+02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82" name="Rectangle 529">
              <a:extLst>
                <a:ext uri="{FF2B5EF4-FFF2-40B4-BE49-F238E27FC236}">
                  <a16:creationId xmlns:a16="http://schemas.microsoft.com/office/drawing/2014/main" id="{9BB7F91B-1358-4840-BC2B-027A00796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19"/>
              <a:ext cx="34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8.00E+02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83" name="Rectangle 530">
              <a:extLst>
                <a:ext uri="{FF2B5EF4-FFF2-40B4-BE49-F238E27FC236}">
                  <a16:creationId xmlns:a16="http://schemas.microsoft.com/office/drawing/2014/main" id="{3F01C687-9C94-41CB-9EB6-471BE946B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736"/>
              <a:ext cx="34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9.00E+02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84" name="Rectangle 531">
              <a:extLst>
                <a:ext uri="{FF2B5EF4-FFF2-40B4-BE49-F238E27FC236}">
                  <a16:creationId xmlns:a16="http://schemas.microsoft.com/office/drawing/2014/main" id="{C1245A62-CC18-47AF-B084-B7E351811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552"/>
              <a:ext cx="342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1.00E+03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85" name="Rectangle 532">
              <a:extLst>
                <a:ext uri="{FF2B5EF4-FFF2-40B4-BE49-F238E27FC236}">
                  <a16:creationId xmlns:a16="http://schemas.microsoft.com/office/drawing/2014/main" id="{847C1BB0-ECEF-4AA3-BF49-CEF72EC6B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" y="3505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1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86" name="Rectangle 533">
              <a:extLst>
                <a:ext uri="{FF2B5EF4-FFF2-40B4-BE49-F238E27FC236}">
                  <a16:creationId xmlns:a16="http://schemas.microsoft.com/office/drawing/2014/main" id="{91CCC7D8-817B-47D9-B3C8-7D858FAF8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0" y="3505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2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87" name="Rectangle 534">
              <a:extLst>
                <a:ext uri="{FF2B5EF4-FFF2-40B4-BE49-F238E27FC236}">
                  <a16:creationId xmlns:a16="http://schemas.microsoft.com/office/drawing/2014/main" id="{6F0CB5BB-9073-4A07-B252-DEEF442BB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5" y="3505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3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88" name="Rectangle 535">
              <a:extLst>
                <a:ext uri="{FF2B5EF4-FFF2-40B4-BE49-F238E27FC236}">
                  <a16:creationId xmlns:a16="http://schemas.microsoft.com/office/drawing/2014/main" id="{CD604E03-1594-48F8-BF1D-C9846480B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8" y="3505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4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89" name="Rectangle 536">
              <a:extLst>
                <a:ext uri="{FF2B5EF4-FFF2-40B4-BE49-F238E27FC236}">
                  <a16:creationId xmlns:a16="http://schemas.microsoft.com/office/drawing/2014/main" id="{EDF88656-219F-4C4B-8069-A10F2D5C1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3505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5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  <p:sp>
          <p:nvSpPr>
            <p:cNvPr id="73790" name="Rectangle 537">
              <a:extLst>
                <a:ext uri="{FF2B5EF4-FFF2-40B4-BE49-F238E27FC236}">
                  <a16:creationId xmlns:a16="http://schemas.microsoft.com/office/drawing/2014/main" id="{73842C01-0227-45DE-99DF-78B6AFF7E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5" y="3505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2800" i="1">
                  <a:solidFill>
                    <a:schemeClr val="tx2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kumimoji="0" lang="en-US" altLang="es-MX" sz="1000" i="0">
                  <a:solidFill>
                    <a:srgbClr val="000000"/>
                  </a:solidFill>
                  <a:latin typeface="Arial" panose="020B0604020202020204" pitchFamily="34" charset="0"/>
                </a:rPr>
                <a:t>6</a:t>
              </a:r>
              <a:endParaRPr kumimoji="0" lang="en-US" altLang="es-MX" sz="2400" i="0">
                <a:solidFill>
                  <a:schemeClr val="tx1"/>
                </a:solidFill>
              </a:endParaRPr>
            </a:p>
          </p:txBody>
        </p:sp>
      </p:grpSp>
      <p:sp>
        <p:nvSpPr>
          <p:cNvPr id="776731" name="Text Box 539">
            <a:extLst>
              <a:ext uri="{FF2B5EF4-FFF2-40B4-BE49-F238E27FC236}">
                <a16:creationId xmlns:a16="http://schemas.microsoft.com/office/drawing/2014/main" id="{ADE75F07-9C74-432C-B435-C5CC7D6BB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1863" y="5816601"/>
            <a:ext cx="3413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ES">
                <a:effectLst>
                  <a:outerShdw blurRad="38100" dist="38100" dir="2700000" algn="tl">
                    <a:srgbClr val="C0C0C0"/>
                  </a:outerShdw>
                </a:effectLst>
              </a:rPr>
              <a:t>k</a:t>
            </a:r>
          </a:p>
        </p:txBody>
      </p:sp>
      <p:sp>
        <p:nvSpPr>
          <p:cNvPr id="776732" name="Text Box 540">
            <a:extLst>
              <a:ext uri="{FF2B5EF4-FFF2-40B4-BE49-F238E27FC236}">
                <a16:creationId xmlns:a16="http://schemas.microsoft.com/office/drawing/2014/main" id="{3A8769AF-13D0-47D1-8C7D-9B6149A70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401" y="2649538"/>
            <a:ext cx="3413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J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38B0519D-AC1E-4069-B6CE-41631E455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MX" dirty="0"/>
              <a:t>Validación Método del codo</a:t>
            </a:r>
          </a:p>
        </p:txBody>
      </p:sp>
      <p:sp>
        <p:nvSpPr>
          <p:cNvPr id="74755" name="Rectangle 4">
            <a:extLst>
              <a:ext uri="{FF2B5EF4-FFF2-40B4-BE49-F238E27FC236}">
                <a16:creationId xmlns:a16="http://schemas.microsoft.com/office/drawing/2014/main" id="{3CF26B5B-030B-4454-ABE7-404C47D53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1" y="1495425"/>
            <a:ext cx="660241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71463" indent="-255588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 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78245" name="Rectangle 5">
            <a:extLst>
              <a:ext uri="{FF2B5EF4-FFF2-40B4-BE49-F238E27FC236}">
                <a16:creationId xmlns:a16="http://schemas.microsoft.com/office/drawing/2014/main" id="{51C26FD0-B4FE-4016-8E62-941C82FAC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4757" name="Rectangle 6">
            <a:extLst>
              <a:ext uri="{FF2B5EF4-FFF2-40B4-BE49-F238E27FC236}">
                <a16:creationId xmlns:a16="http://schemas.microsoft.com/office/drawing/2014/main" id="{A7302EDE-592C-4E41-96F3-BE4A06962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74758" name="Picture 69">
            <a:extLst>
              <a:ext uri="{FF2B5EF4-FFF2-40B4-BE49-F238E27FC236}">
                <a16:creationId xmlns:a16="http://schemas.microsoft.com/office/drawing/2014/main" id="{E000DAE5-84A2-4340-AF14-B6EB8C6A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/>
          <a:stretch>
            <a:fillRect/>
          </a:stretch>
        </p:blipFill>
        <p:spPr bwMode="auto">
          <a:xfrm>
            <a:off x="6243186" y="2193130"/>
            <a:ext cx="5625154" cy="398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Picture 70">
            <a:extLst>
              <a:ext uri="{FF2B5EF4-FFF2-40B4-BE49-F238E27FC236}">
                <a16:creationId xmlns:a16="http://schemas.microsoft.com/office/drawing/2014/main" id="{99E0542C-8E90-4249-BAE2-CCCEAFA5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>
            <a:fillRect/>
          </a:stretch>
        </p:blipFill>
        <p:spPr bwMode="auto">
          <a:xfrm>
            <a:off x="323660" y="2303585"/>
            <a:ext cx="5625155" cy="375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4C6CA4AE-6886-429F-8C44-8F8ADC5F1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MX"/>
              <a:t>Validación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556CBB4F-0040-44BD-9F45-81ED7E928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1" y="1495425"/>
            <a:ext cx="660241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71463" indent="-255588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 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80292" name="Rectangle 4">
            <a:extLst>
              <a:ext uri="{FF2B5EF4-FFF2-40B4-BE49-F238E27FC236}">
                <a16:creationId xmlns:a16="http://schemas.microsoft.com/office/drawing/2014/main" id="{B5620013-14F5-4C5D-9E23-6C8CC73F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B6A1CA12-9F09-4327-A614-B503259A7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75782" name="Picture 12">
            <a:extLst>
              <a:ext uri="{FF2B5EF4-FFF2-40B4-BE49-F238E27FC236}">
                <a16:creationId xmlns:a16="http://schemas.microsoft.com/office/drawing/2014/main" id="{EB751A87-2951-4B65-A7B3-9773DB3D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5" t="18518" r="12798" b="20370"/>
          <a:stretch>
            <a:fillRect/>
          </a:stretch>
        </p:blipFill>
        <p:spPr bwMode="auto">
          <a:xfrm>
            <a:off x="557485" y="2166401"/>
            <a:ext cx="5746672" cy="332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3" name="Picture 13">
            <a:extLst>
              <a:ext uri="{FF2B5EF4-FFF2-40B4-BE49-F238E27FC236}">
                <a16:creationId xmlns:a16="http://schemas.microsoft.com/office/drawing/2014/main" id="{E248C2F9-818E-4B7C-AC34-D19CE9055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01" y="2050762"/>
            <a:ext cx="5635352" cy="422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B7FB7E9-6675-4769-B6DA-CB2D98B82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MX"/>
              <a:t>Validación</a:t>
            </a:r>
          </a:p>
        </p:txBody>
      </p:sp>
      <p:sp>
        <p:nvSpPr>
          <p:cNvPr id="76803" name="Rectangle 4">
            <a:extLst>
              <a:ext uri="{FF2B5EF4-FFF2-40B4-BE49-F238E27FC236}">
                <a16:creationId xmlns:a16="http://schemas.microsoft.com/office/drawing/2014/main" id="{F46FDE41-7FB2-464C-B006-ACDF83328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1828800"/>
            <a:ext cx="85359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71463" indent="-255588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i="0">
                <a:solidFill>
                  <a:schemeClr val="tx1"/>
                </a:solidFill>
                <a:latin typeface="Tahoma" panose="020B0604030504040204" pitchFamily="34" charset="0"/>
              </a:rPr>
              <a:t>Matriz de similitud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	Ordenamos los datos en la matriz de similitud con respecto a los clústers en los que quedan los datos e inspeccionamos visualmente…</a:t>
            </a:r>
            <a:endParaRPr lang="en-U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23973" name="Rectangle 5">
            <a:extLst>
              <a:ext uri="{FF2B5EF4-FFF2-40B4-BE49-F238E27FC236}">
                <a16:creationId xmlns:a16="http://schemas.microsoft.com/office/drawing/2014/main" id="{443BFEC2-BCA5-44BD-A657-210FFB233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6805" name="Rectangle 6">
            <a:extLst>
              <a:ext uri="{FF2B5EF4-FFF2-40B4-BE49-F238E27FC236}">
                <a16:creationId xmlns:a16="http://schemas.microsoft.com/office/drawing/2014/main" id="{6111E4B0-74DA-4F4C-BE95-CDAAE48A8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76806" name="Picture 7">
            <a:extLst>
              <a:ext uri="{FF2B5EF4-FFF2-40B4-BE49-F238E27FC236}">
                <a16:creationId xmlns:a16="http://schemas.microsoft.com/office/drawing/2014/main" id="{E68C0A63-FE6E-497F-BD1E-50ECFCBB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3242662"/>
            <a:ext cx="4536579" cy="340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7" name="Picture 8">
            <a:extLst>
              <a:ext uri="{FF2B5EF4-FFF2-40B4-BE49-F238E27FC236}">
                <a16:creationId xmlns:a16="http://schemas.microsoft.com/office/drawing/2014/main" id="{4E70AF48-476D-4098-8EA4-A448DF744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962880"/>
            <a:ext cx="4843683" cy="363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3" name="Rectangle 3">
            <a:extLst>
              <a:ext uri="{FF2B5EF4-FFF2-40B4-BE49-F238E27FC236}">
                <a16:creationId xmlns:a16="http://schemas.microsoft.com/office/drawing/2014/main" id="{5B8FAFFF-B912-4544-853E-6492D58000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clustering</a:t>
            </a:r>
          </a:p>
        </p:txBody>
      </p:sp>
      <p:sp>
        <p:nvSpPr>
          <p:cNvPr id="634884" name="Rectangle 4">
            <a:extLst>
              <a:ext uri="{FF2B5EF4-FFF2-40B4-BE49-F238E27FC236}">
                <a16:creationId xmlns:a16="http://schemas.microsoft.com/office/drawing/2014/main" id="{6EB34668-D300-4C84-A0DB-CAA3E0F0F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17412" name="Rectangle 5">
            <a:extLst>
              <a:ext uri="{FF2B5EF4-FFF2-40B4-BE49-F238E27FC236}">
                <a16:creationId xmlns:a16="http://schemas.microsoft.com/office/drawing/2014/main" id="{F8AA7BAD-D1A5-48B6-899D-217CCEF96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634886" name="Rectangle 6">
            <a:extLst>
              <a:ext uri="{FF2B5EF4-FFF2-40B4-BE49-F238E27FC236}">
                <a16:creationId xmlns:a16="http://schemas.microsoft.com/office/drawing/2014/main" id="{9667EAD2-4378-481F-8947-E55687B60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2143126"/>
            <a:ext cx="8715375" cy="410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defRPr/>
            </a:pPr>
            <a:r>
              <a:rPr lang="es-E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Aplicaciones</a:t>
            </a:r>
            <a:endParaRPr lang="es-ES" sz="2000" i="0" dirty="0">
              <a:solidFill>
                <a:schemeClr val="tx1"/>
              </a:solidFill>
              <a:latin typeface="Tahom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Reconocimiento de formas o patrones.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Mapas temáticos (GIS)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Marketing: Segmentación de clientes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Clasificación de documentos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Análisis de web </a:t>
            </a:r>
            <a:r>
              <a:rPr lang="es-ES" sz="2000" i="0" dirty="0" err="1">
                <a:solidFill>
                  <a:schemeClr val="tx1"/>
                </a:solidFill>
                <a:latin typeface="Tahoma" pitchFamily="34" charset="0"/>
              </a:rPr>
              <a:t>logs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 (patrones de acceso similares)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Exploración de datos (segmentación &amp; </a:t>
            </a:r>
            <a:r>
              <a:rPr lang="es-ES" sz="2000" i="0" dirty="0" err="1">
                <a:solidFill>
                  <a:schemeClr val="tx1"/>
                </a:solidFill>
                <a:latin typeface="Tahoma" pitchFamily="34" charset="0"/>
              </a:rPr>
              <a:t>anomalias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Char char="n"/>
              <a:defRPr/>
            </a:pPr>
            <a:r>
              <a:rPr lang="es-ES" sz="2000" i="0" dirty="0" err="1">
                <a:solidFill>
                  <a:schemeClr val="tx1"/>
                </a:solidFill>
                <a:latin typeface="Tahoma" pitchFamily="34" charset="0"/>
              </a:rPr>
              <a:t>Preprocesamiento</a:t>
            </a:r>
            <a:r>
              <a:rPr lang="es-ES" sz="2000" i="0" dirty="0">
                <a:solidFill>
                  <a:schemeClr val="tx1"/>
                </a:solidFill>
                <a:latin typeface="Tahoma" pitchFamily="34" charset="0"/>
              </a:rPr>
              <a:t> (p.ej. reducción de datos)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8">
            <a:extLst>
              <a:ext uri="{FF2B5EF4-FFF2-40B4-BE49-F238E27FC236}">
                <a16:creationId xmlns:a16="http://schemas.microsoft.com/office/drawing/2014/main" id="{92FD97CD-31D6-4981-8E41-3F1707A38E6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6988" y="3514726"/>
            <a:ext cx="3314700" cy="2486025"/>
          </a:xfrm>
          <a:noFill/>
        </p:spPr>
      </p:pic>
      <p:pic>
        <p:nvPicPr>
          <p:cNvPr id="77827" name="Picture 10">
            <a:extLst>
              <a:ext uri="{FF2B5EF4-FFF2-40B4-BE49-F238E27FC236}">
                <a16:creationId xmlns:a16="http://schemas.microsoft.com/office/drawing/2014/main" id="{D3F2C169-B31C-4B3A-94B1-7A7B0765C2BC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2650" y="1600200"/>
            <a:ext cx="3251200" cy="2438400"/>
          </a:xfrm>
          <a:noFill/>
        </p:spPr>
      </p:pic>
      <p:pic>
        <p:nvPicPr>
          <p:cNvPr id="77828" name="Picture 12">
            <a:extLst>
              <a:ext uri="{FF2B5EF4-FFF2-40B4-BE49-F238E27FC236}">
                <a16:creationId xmlns:a16="http://schemas.microsoft.com/office/drawing/2014/main" id="{FF0DB0BE-2838-4F0F-9B1C-ECA7ADD3C48B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2650" y="4191000"/>
            <a:ext cx="3251200" cy="2438400"/>
          </a:xfrm>
          <a:noFill/>
        </p:spPr>
      </p:pic>
      <p:sp>
        <p:nvSpPr>
          <p:cNvPr id="77829" name="Rectangle 3">
            <a:extLst>
              <a:ext uri="{FF2B5EF4-FFF2-40B4-BE49-F238E27FC236}">
                <a16:creationId xmlns:a16="http://schemas.microsoft.com/office/drawing/2014/main" id="{D6E6C39F-1DBE-4766-8A88-F20CA6ED4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1828800"/>
            <a:ext cx="85359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71463" indent="-255588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i="0">
                <a:solidFill>
                  <a:schemeClr val="tx1"/>
                </a:solidFill>
                <a:latin typeface="Tahoma" panose="020B0604030504040204" pitchFamily="34" charset="0"/>
              </a:rPr>
              <a:t>Matriz de similitud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clústers en datos aleatorios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(DBSCAN y k-Means)</a:t>
            </a:r>
            <a:endParaRPr lang="en-U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26020" name="Rectangle 4">
            <a:extLst>
              <a:ext uri="{FF2B5EF4-FFF2-40B4-BE49-F238E27FC236}">
                <a16:creationId xmlns:a16="http://schemas.microsoft.com/office/drawing/2014/main" id="{1DCD244D-9402-48B4-963C-1E1E98AC0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7831" name="Rectangle 5">
            <a:extLst>
              <a:ext uri="{FF2B5EF4-FFF2-40B4-BE49-F238E27FC236}">
                <a16:creationId xmlns:a16="http://schemas.microsoft.com/office/drawing/2014/main" id="{9329ED76-99B8-42BD-8D56-4C0550925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902E33F-0797-4611-AF2B-E8A8A4E6DFBB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704850"/>
            <a:ext cx="8229600" cy="1143000"/>
          </a:xfrm>
          <a:prstGeom prst="rect">
            <a:avLst/>
          </a:prstGeom>
        </p:spPr>
        <p:txBody>
          <a:bodyPr lIns="0" rIns="0" bIns="0" anchor="b">
            <a:normAutofit/>
          </a:bodyPr>
          <a:lstStyle/>
          <a:p>
            <a:pPr fontAlgn="auto"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s-ES" sz="5000" i="0">
                <a:latin typeface="+mj-lt"/>
                <a:ea typeface="+mj-ea"/>
                <a:cs typeface="+mj-cs"/>
              </a:rPr>
              <a:t>Validación</a:t>
            </a:r>
            <a:endParaRPr kumimoji="0" lang="es-ES" sz="5000" i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>
            <a:extLst>
              <a:ext uri="{FF2B5EF4-FFF2-40B4-BE49-F238E27FC236}">
                <a16:creationId xmlns:a16="http://schemas.microsoft.com/office/drawing/2014/main" id="{472ED4F4-F99D-4F99-8532-440047347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5" y="1900238"/>
            <a:ext cx="85359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71463" indent="-255588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i="0">
                <a:solidFill>
                  <a:schemeClr val="tx1"/>
                </a:solidFill>
                <a:latin typeface="Tahoma" panose="020B0604030504040204" pitchFamily="34" charset="0"/>
              </a:rPr>
              <a:t>Matriz de similitud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DBSCAN</a:t>
            </a:r>
            <a:endParaRPr lang="en-U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31142" name="Rectangle 6">
            <a:extLst>
              <a:ext uri="{FF2B5EF4-FFF2-40B4-BE49-F238E27FC236}">
                <a16:creationId xmlns:a16="http://schemas.microsoft.com/office/drawing/2014/main" id="{BE46FCA2-300E-41C7-AF3F-9D9D4CE8D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78852" name="Rectangle 7">
            <a:extLst>
              <a:ext uri="{FF2B5EF4-FFF2-40B4-BE49-F238E27FC236}">
                <a16:creationId xmlns:a16="http://schemas.microsoft.com/office/drawing/2014/main" id="{B5D3FDFD-A9DA-4E11-9C30-8C258F4CA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78853" name="Picture 12">
            <a:extLst>
              <a:ext uri="{FF2B5EF4-FFF2-40B4-BE49-F238E27FC236}">
                <a16:creationId xmlns:a16="http://schemas.microsoft.com/office/drawing/2014/main" id="{32D9251B-5D81-497B-ABFF-A374BFD68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5" t="18518" r="12798" b="20370"/>
          <a:stretch>
            <a:fillRect/>
          </a:stretch>
        </p:blipFill>
        <p:spPr bwMode="auto">
          <a:xfrm>
            <a:off x="6840538" y="3500438"/>
            <a:ext cx="382746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13">
            <a:extLst>
              <a:ext uri="{FF2B5EF4-FFF2-40B4-BE49-F238E27FC236}">
                <a16:creationId xmlns:a16="http://schemas.microsoft.com/office/drawing/2014/main" id="{91507130-D7CF-43BA-9C27-1D2AAE464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3357563"/>
            <a:ext cx="4535487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C0556C4-8F55-4448-B0E2-15B8DF8E73C5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704850"/>
            <a:ext cx="8229600" cy="1143000"/>
          </a:xfrm>
          <a:prstGeom prst="rect">
            <a:avLst/>
          </a:prstGeom>
        </p:spPr>
        <p:txBody>
          <a:bodyPr lIns="0" rIns="0" bIns="0" anchor="b">
            <a:normAutofit/>
          </a:bodyPr>
          <a:lstStyle/>
          <a:p>
            <a:pPr fontAlgn="auto">
              <a:spcBef>
                <a:spcPct val="0"/>
              </a:spcBef>
              <a:spcAft>
                <a:spcPts val="0"/>
              </a:spcAft>
              <a:defRPr/>
            </a:pPr>
            <a:r>
              <a:rPr kumimoji="0" lang="es-ES" sz="5000" i="0">
                <a:latin typeface="+mj-lt"/>
                <a:ea typeface="+mj-ea"/>
                <a:cs typeface="+mj-cs"/>
              </a:rPr>
              <a:t>Validación</a:t>
            </a:r>
            <a:endParaRPr kumimoji="0" lang="es-ES" sz="5000" i="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2A177-F58E-467D-BA10-1085042B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E7DE53-7644-4A1D-83F3-A3726DA3C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0EECC2F-149C-4E9C-A96C-F046B514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635"/>
            <a:ext cx="12192000" cy="658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70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1AE068-0518-49AE-B457-78058885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9D2EE4-C0B7-4B37-A52F-EAC4C425D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7F6F4C-24D8-45EC-9276-EAD481BC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2" y="0"/>
            <a:ext cx="12029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82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B40E9F2-742A-4DA2-AD23-06241D896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MX"/>
              <a:t>Bibliografía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A7442BAE-1641-4CE8-A113-5038D51D4B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2626" y="1935164"/>
            <a:ext cx="8258175" cy="4389437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s-MX" sz="1400"/>
              <a:t>R. Agrawal, J. Gehrke, D. Gunopulos, and P. Raghavan. </a:t>
            </a:r>
            <a:r>
              <a:rPr lang="en-US" altLang="es-MX" sz="1400" b="1"/>
              <a:t>Automatic subspace clustering of high dimensional data for data mining applications</a:t>
            </a:r>
            <a:r>
              <a:rPr lang="en-US" altLang="es-MX" sz="1400"/>
              <a:t>. SIGMOD'98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s-MX" sz="1400"/>
              <a:t>M. Ankerst, M. Breunig, H.-P. Kriegel, and J. Sander.  </a:t>
            </a:r>
            <a:r>
              <a:rPr lang="en-US" altLang="es-MX" sz="1400" b="1"/>
              <a:t>Optics:  Ordering points to identify the clustering structure</a:t>
            </a:r>
            <a:r>
              <a:rPr lang="en-US" altLang="es-MX" sz="1400"/>
              <a:t>, SIGMOD’99.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s-MX" sz="1400"/>
              <a:t>L. Ertöz, M. Steinbach, and V. Kumar. </a:t>
            </a:r>
            <a:r>
              <a:rPr lang="en-US" altLang="es-MX" sz="1400" b="1"/>
              <a:t>Finding clústers of different sizes, shapes, and densities in noisy, high-dimensional data</a:t>
            </a:r>
            <a:r>
              <a:rPr lang="en-US" altLang="es-MX" sz="1400"/>
              <a:t>, SDM’2003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s-MX" sz="1400"/>
              <a:t>M. Ester, H.-P. Kriegel, J. Sander, and X. Xu. </a:t>
            </a:r>
            <a:r>
              <a:rPr lang="en-US" altLang="es-MX" sz="1400" b="1"/>
              <a:t>A density-based algorithm for discovering clústers in large spatial databases</a:t>
            </a:r>
            <a:r>
              <a:rPr lang="en-US" altLang="es-MX" sz="1400"/>
              <a:t>. KDD'96.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s-MX" sz="1400"/>
              <a:t>D. Fisher. </a:t>
            </a:r>
            <a:r>
              <a:rPr lang="en-US" altLang="es-MX" sz="1400" b="1"/>
              <a:t>Knowledge acquisition via incremental conceptual clustering</a:t>
            </a:r>
            <a:r>
              <a:rPr lang="en-US" altLang="es-MX" sz="1400"/>
              <a:t>. Machine Learning, 2:139-172, 1987.</a:t>
            </a:r>
          </a:p>
          <a:p>
            <a:pPr eaLnBrk="1" hangingPunct="1">
              <a:lnSpc>
                <a:spcPct val="130000"/>
              </a:lnSpc>
            </a:pPr>
            <a:r>
              <a:rPr lang="de-DE" altLang="es-MX" sz="1400"/>
              <a:t>D. Gibson, J. Kleinberg, and P. Raghavan. </a:t>
            </a:r>
            <a:r>
              <a:rPr lang="en-US" altLang="es-MX" sz="1400" b="1"/>
              <a:t>clustering categorical data: An approach based on dynamic systems</a:t>
            </a:r>
            <a:r>
              <a:rPr lang="en-US" altLang="es-MX" sz="1400"/>
              <a:t>. VLDB’98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s-MX" sz="1400"/>
              <a:t>S. Guha, R. Rastogi, and K. Shim.</a:t>
            </a:r>
            <a:r>
              <a:rPr lang="en-US" altLang="es-MX" sz="1400" b="1"/>
              <a:t> Cure: An efficient clustering algorithm for large databases</a:t>
            </a:r>
            <a:r>
              <a:rPr lang="en-US" altLang="es-MX" sz="1400"/>
              <a:t>. SIGMOD'98.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s-MX" sz="1400"/>
              <a:t>S. Guha, R. Rastogi, and K. Shim. </a:t>
            </a:r>
            <a:r>
              <a:rPr lang="en-US" altLang="es-MX" sz="1400" b="1"/>
              <a:t>ROCK: A robust clustering algorithm for categorical attributes</a:t>
            </a:r>
            <a:r>
              <a:rPr lang="en-US" altLang="es-MX" sz="1400"/>
              <a:t>. In </a:t>
            </a:r>
            <a:r>
              <a:rPr lang="en-US" altLang="es-MX" sz="1400" i="1"/>
              <a:t>ICDE'99</a:t>
            </a:r>
            <a:r>
              <a:rPr lang="en-US" altLang="es-MX" sz="1400"/>
              <a:t>, Sydney, Australia, March 1999. 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01699CE3-9771-4365-AB46-23F95386C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MX"/>
              <a:t>Bibliografía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D8E9FA6-0221-4B78-904C-5064808C0B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2626" y="1928813"/>
            <a:ext cx="8562975" cy="564515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s-MX" sz="1400"/>
              <a:t>A. Hinneburg, D.l A. Keim: </a:t>
            </a:r>
            <a:r>
              <a:rPr lang="en-US" altLang="es-MX" sz="1400" b="1"/>
              <a:t>An Efficient Approach to clustering in Large Multimedia Databases with Noise</a:t>
            </a:r>
            <a:r>
              <a:rPr lang="en-US" altLang="es-MX" sz="1400"/>
              <a:t>. KDD’98.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s-MX" sz="1400"/>
              <a:t>G. Karypis, E.-H. Han, and V. Kumar.</a:t>
            </a:r>
            <a:r>
              <a:rPr lang="en-US" altLang="es-MX" sz="1400" i="1"/>
              <a:t> </a:t>
            </a:r>
            <a:r>
              <a:rPr lang="en-US" altLang="es-MX" sz="1400" b="1"/>
              <a:t>CHAMELEON: A Hierarchical clustering Algorithm Using Dynamic Modeling</a:t>
            </a:r>
            <a:r>
              <a:rPr lang="en-US" altLang="es-MX" sz="1400" i="1"/>
              <a:t>. COMPUTER, 32(8): 68-75, 1999.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s-MX" sz="1400"/>
              <a:t>L. Parsons, E. Haque and H. Liu, </a:t>
            </a:r>
            <a:r>
              <a:rPr lang="en-US" altLang="es-MX" sz="1400" b="1"/>
              <a:t>Subspace clustering for High Dimensional Data: A Review</a:t>
            </a:r>
            <a:r>
              <a:rPr lang="en-US" altLang="es-MX" sz="1400"/>
              <a:t> , SIGKDD Explorations, 6(1), June 2004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s-MX" sz="1400"/>
              <a:t>G. Sheikholeslami, S. Chatterjee, and A. Zhang. </a:t>
            </a:r>
            <a:r>
              <a:rPr lang="en-US" altLang="es-MX" sz="1400" b="1"/>
              <a:t>Waveclúster: A multi-resolution clustering approach for very large spatial databases</a:t>
            </a:r>
            <a:r>
              <a:rPr lang="en-US" altLang="es-MX" sz="1400"/>
              <a:t>. VLDB’98.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s-MX" sz="1400"/>
              <a:t>A. K. H. Tung, J. Hou, and J. Han</a:t>
            </a:r>
            <a:r>
              <a:rPr lang="en-US" altLang="es-MX" sz="1400" i="1"/>
              <a:t>.</a:t>
            </a:r>
            <a:r>
              <a:rPr lang="en-US" altLang="es-MX" sz="1400"/>
              <a:t> </a:t>
            </a:r>
            <a:r>
              <a:rPr lang="en-US" altLang="es-MX" sz="1400" b="1"/>
              <a:t>Spatial clustering in the Presence of Obstacles</a:t>
            </a:r>
            <a:r>
              <a:rPr lang="en-US" altLang="es-MX" sz="1400" i="1"/>
              <a:t> </a:t>
            </a:r>
            <a:r>
              <a:rPr lang="en-US" altLang="es-MX" sz="1400"/>
              <a:t>, </a:t>
            </a:r>
            <a:r>
              <a:rPr lang="en-US" altLang="es-MX" sz="1400" i="1"/>
              <a:t>ICDE'01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s-MX" sz="1400"/>
              <a:t>H. Wang, W. Wang, J. Yang, and P.S. Yu.  </a:t>
            </a:r>
            <a:r>
              <a:rPr lang="en-US" altLang="es-MX" sz="1400" b="1"/>
              <a:t>clustering by pattern similarity in large data sets</a:t>
            </a:r>
            <a:r>
              <a:rPr lang="en-US" altLang="es-MX" sz="1400"/>
              <a:t>,  </a:t>
            </a:r>
            <a:r>
              <a:rPr lang="en-US" altLang="es-MX" sz="1400" i="1"/>
              <a:t>SIGMOD’</a:t>
            </a:r>
            <a:r>
              <a:rPr lang="en-US" altLang="es-MX" sz="1400"/>
              <a:t> 02</a:t>
            </a:r>
            <a:r>
              <a:rPr lang="en-US" altLang="es-MX" sz="1400" i="1"/>
              <a:t>. </a:t>
            </a:r>
            <a:endParaRPr lang="en-US" altLang="es-MX" sz="1400"/>
          </a:p>
          <a:p>
            <a:pPr eaLnBrk="1" hangingPunct="1">
              <a:lnSpc>
                <a:spcPct val="130000"/>
              </a:lnSpc>
            </a:pPr>
            <a:r>
              <a:rPr lang="en-US" altLang="es-MX" sz="1400"/>
              <a:t>W. Wang, Yang, R. Muntz, </a:t>
            </a:r>
            <a:r>
              <a:rPr lang="en-US" altLang="es-MX" sz="1400" b="1"/>
              <a:t>STING: A Statistical Information grid Approach to Spatial Data Mining</a:t>
            </a:r>
            <a:r>
              <a:rPr lang="en-US" altLang="es-MX" sz="1400"/>
              <a:t>, VLDB’97.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es-MX" sz="1400"/>
              <a:t>T. Zhang, R. Ramakrishnan, and M. Livny. </a:t>
            </a:r>
            <a:r>
              <a:rPr lang="en-US" altLang="es-MX" sz="1400" b="1"/>
              <a:t>BIRCH : an efficient data clustering method for very large databases</a:t>
            </a:r>
            <a:r>
              <a:rPr lang="en-US" altLang="es-MX" sz="1400"/>
              <a:t>. SIGMOD'96.</a:t>
            </a:r>
            <a:endParaRPr lang="es-ES" altLang="es-MX" sz="140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47151487-66F3-42AF-AB88-6662B7D50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MX"/>
              <a:t>Créditos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F3B8370-61D7-4AA9-B5FE-309490DDDF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2626" y="1935164"/>
            <a:ext cx="8258175" cy="4389437"/>
          </a:xfrm>
        </p:spPr>
        <p:txBody>
          <a:bodyPr/>
          <a:lstStyle/>
          <a:p>
            <a:pPr eaLnBrk="1" hangingPunct="1"/>
            <a:r>
              <a:rPr lang="en-US" altLang="es-MX" sz="2000"/>
              <a:t>Jiawei Han (University of Illinois at Urbana-Champaign): “Data Mining: Concepts and Techniques”, capítulo 7, 2006</a:t>
            </a:r>
          </a:p>
          <a:p>
            <a:pPr eaLnBrk="1" hangingPunct="1"/>
            <a:endParaRPr lang="en-US" altLang="es-MX" sz="200"/>
          </a:p>
          <a:p>
            <a:pPr eaLnBrk="1" hangingPunct="1"/>
            <a:r>
              <a:rPr lang="en-US" altLang="es-MX" sz="2000"/>
              <a:t>Pang-Ning Tan (</a:t>
            </a:r>
            <a:r>
              <a:rPr lang="es-ES" altLang="es-MX" sz="2000"/>
              <a:t>Michigan State University)</a:t>
            </a:r>
            <a:r>
              <a:rPr lang="en-US" altLang="es-MX" sz="2000"/>
              <a:t>, Michael Steinbach &amp; Vipin Kumar (</a:t>
            </a:r>
            <a:r>
              <a:rPr lang="es-ES" altLang="es-MX" sz="2000"/>
              <a:t>University of Minnesota)</a:t>
            </a:r>
            <a:r>
              <a:rPr lang="en-US" altLang="es-MX" sz="2000"/>
              <a:t>: “Introduction to Data Mining”, capítulos 8 y 9, 2006</a:t>
            </a:r>
            <a:endParaRPr lang="es-ES" altLang="es-MX" sz="2000"/>
          </a:p>
        </p:txBody>
      </p:sp>
      <p:pic>
        <p:nvPicPr>
          <p:cNvPr id="87044" name="Picture 4" descr="1558609016_500">
            <a:extLst>
              <a:ext uri="{FF2B5EF4-FFF2-40B4-BE49-F238E27FC236}">
                <a16:creationId xmlns:a16="http://schemas.microsoft.com/office/drawing/2014/main" id="{783FDE74-2E4B-4789-BE22-A3762F099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9" y="3933825"/>
            <a:ext cx="2219325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5" descr="bookcover">
            <a:extLst>
              <a:ext uri="{FF2B5EF4-FFF2-40B4-BE49-F238E27FC236}">
                <a16:creationId xmlns:a16="http://schemas.microsoft.com/office/drawing/2014/main" id="{70BD168F-0F66-4F9A-87B2-AEBFABA8A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933826"/>
            <a:ext cx="214630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7D138D17-D2FA-4B55-8633-CCF026F59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04850"/>
            <a:ext cx="8229600" cy="1143000"/>
          </a:xfrm>
        </p:spPr>
        <p:txBody>
          <a:bodyPr/>
          <a:lstStyle/>
          <a:p>
            <a:pPr eaLnBrk="1" hangingPunct="1"/>
            <a:r>
              <a:rPr lang="es-ES" altLang="es-MX"/>
              <a:t>Apéndice: Notación O</a:t>
            </a:r>
          </a:p>
        </p:txBody>
      </p:sp>
      <p:sp>
        <p:nvSpPr>
          <p:cNvPr id="88067" name="Rectangle 4">
            <a:extLst>
              <a:ext uri="{FF2B5EF4-FFF2-40B4-BE49-F238E27FC236}">
                <a16:creationId xmlns:a16="http://schemas.microsoft.com/office/drawing/2014/main" id="{DC22967F-F255-4421-912C-766A52B9F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1785939"/>
            <a:ext cx="8786812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71463" indent="-255588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El impacto de la eficiencia de un algoritmo…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n</a:t>
            </a:r>
            <a:r>
              <a:rPr lang="es-ES" altLang="es-MX" sz="1600" b="1" i="0">
                <a:solidFill>
                  <a:schemeClr val="tx1"/>
                </a:solidFill>
                <a:latin typeface="Tahoma" panose="020B0604030504040204" pitchFamily="34" charset="0"/>
              </a:rPr>
              <a:t>			10	100	1000	10000	100000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16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O(n)</a:t>
            </a:r>
            <a:r>
              <a:rPr lang="es-ES" altLang="es-MX" sz="1600" i="0">
                <a:solidFill>
                  <a:schemeClr val="tx1"/>
                </a:solidFill>
                <a:latin typeface="Tahoma" panose="020B0604030504040204" pitchFamily="34" charset="0"/>
              </a:rPr>
              <a:t>		10ms	0.1s	1s	10s	100s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16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O(n·log</a:t>
            </a:r>
            <a:r>
              <a:rPr lang="es-ES" altLang="es-MX" sz="2000" b="1" i="0" baseline="-2500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  <a:r>
              <a:rPr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 n)</a:t>
            </a:r>
            <a:r>
              <a:rPr lang="es-ES" altLang="es-MX" sz="1600" i="0">
                <a:solidFill>
                  <a:schemeClr val="tx1"/>
                </a:solidFill>
                <a:latin typeface="Tahoma" panose="020B0604030504040204" pitchFamily="34" charset="0"/>
              </a:rPr>
              <a:t>	33ms	0.7s	10s	2 min	28 min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16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O(n</a:t>
            </a:r>
            <a:r>
              <a:rPr lang="es-ES" altLang="es-MX" sz="2000" b="1" i="0" baseline="30000">
                <a:solidFill>
                  <a:schemeClr val="tx1"/>
                </a:solidFill>
                <a:latin typeface="Tahoma" panose="020B0604030504040204" pitchFamily="34" charset="0"/>
              </a:rPr>
              <a:t>2</a:t>
            </a:r>
            <a:r>
              <a:rPr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)</a:t>
            </a:r>
            <a:r>
              <a:rPr lang="es-ES" altLang="es-MX" sz="1600" i="0">
                <a:solidFill>
                  <a:schemeClr val="tx1"/>
                </a:solidFill>
                <a:latin typeface="Tahoma" panose="020B0604030504040204" pitchFamily="34" charset="0"/>
              </a:rPr>
              <a:t>		100ms	10s	17 min	</a:t>
            </a:r>
            <a:r>
              <a:rPr lang="es-ES" altLang="es-MX" sz="1600" i="0">
                <a:solidFill>
                  <a:srgbClr val="CC0000"/>
                </a:solidFill>
                <a:latin typeface="Tahoma" panose="020B0604030504040204" pitchFamily="34" charset="0"/>
              </a:rPr>
              <a:t>28 horas	115 días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16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O(n</a:t>
            </a:r>
            <a:r>
              <a:rPr lang="es-ES" altLang="es-MX" sz="2000" b="1" i="0" baseline="30000">
                <a:solidFill>
                  <a:schemeClr val="tx1"/>
                </a:solidFill>
                <a:latin typeface="Tahoma" panose="020B0604030504040204" pitchFamily="34" charset="0"/>
              </a:rPr>
              <a:t>3</a:t>
            </a:r>
            <a:r>
              <a:rPr lang="es-ES" altLang="es-MX" sz="2000" b="1" i="0">
                <a:solidFill>
                  <a:schemeClr val="tx1"/>
                </a:solidFill>
                <a:latin typeface="Tahoma" panose="020B0604030504040204" pitchFamily="34" charset="0"/>
              </a:rPr>
              <a:t>)</a:t>
            </a:r>
            <a:r>
              <a:rPr lang="es-ES" altLang="es-MX" sz="1600" i="0">
                <a:solidFill>
                  <a:schemeClr val="tx1"/>
                </a:solidFill>
                <a:latin typeface="Tahoma" panose="020B0604030504040204" pitchFamily="34" charset="0"/>
              </a:rPr>
              <a:t>		1s	17min	</a:t>
            </a:r>
            <a:r>
              <a:rPr lang="es-ES" altLang="es-MX" sz="1600" i="0">
                <a:solidFill>
                  <a:srgbClr val="CC0000"/>
                </a:solidFill>
                <a:latin typeface="Tahoma" panose="020B0604030504040204" pitchFamily="34" charset="0"/>
              </a:rPr>
              <a:t>12 días	31 años	32 milenios</a:t>
            </a:r>
          </a:p>
        </p:txBody>
      </p:sp>
      <p:sp>
        <p:nvSpPr>
          <p:cNvPr id="818181" name="Rectangle 5">
            <a:extLst>
              <a:ext uri="{FF2B5EF4-FFF2-40B4-BE49-F238E27FC236}">
                <a16:creationId xmlns:a16="http://schemas.microsoft.com/office/drawing/2014/main" id="{77955E01-C1A8-4D00-A83D-D7416AC64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88069" name="Rectangle 6">
            <a:extLst>
              <a:ext uri="{FF2B5EF4-FFF2-40B4-BE49-F238E27FC236}">
                <a16:creationId xmlns:a16="http://schemas.microsoft.com/office/drawing/2014/main" id="{5A0D27FD-5BF0-4C9C-AFE6-60034EA69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>
            <a:extLst>
              <a:ext uri="{FF2B5EF4-FFF2-40B4-BE49-F238E27FC236}">
                <a16:creationId xmlns:a16="http://schemas.microsoft.com/office/drawing/2014/main" id="{172A41C1-19E8-4EB9-80C1-D4D8F3C73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clustering</a:t>
            </a:r>
          </a:p>
        </p:txBody>
      </p:sp>
      <p:sp>
        <p:nvSpPr>
          <p:cNvPr id="759811" name="Rectangle 3">
            <a:extLst>
              <a:ext uri="{FF2B5EF4-FFF2-40B4-BE49-F238E27FC236}">
                <a16:creationId xmlns:a16="http://schemas.microsoft.com/office/drawing/2014/main" id="{C5213FA8-E46E-4F12-97F7-B29E23D9A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9797D38C-3186-4B50-8640-9221EDAEA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4D54FD0C-E0AD-410B-B8DB-40B17FFFB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1857375"/>
            <a:ext cx="8715375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¿Cuál es la forma natural de agrupar los personajes?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Hombres 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vs.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Mujeres</a:t>
            </a:r>
            <a:endParaRPr lang="en-U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grpSp>
        <p:nvGrpSpPr>
          <p:cNvPr id="18438" name="Group 43">
            <a:extLst>
              <a:ext uri="{FF2B5EF4-FFF2-40B4-BE49-F238E27FC236}">
                <a16:creationId xmlns:a16="http://schemas.microsoft.com/office/drawing/2014/main" id="{81C9FFB1-31B0-4E8B-8581-A760BC58D967}"/>
              </a:ext>
            </a:extLst>
          </p:cNvPr>
          <p:cNvGrpSpPr>
            <a:grpSpLocks/>
          </p:cNvGrpSpPr>
          <p:nvPr/>
        </p:nvGrpSpPr>
        <p:grpSpPr bwMode="auto">
          <a:xfrm>
            <a:off x="2166939" y="2293939"/>
            <a:ext cx="8137525" cy="1920875"/>
            <a:chOff x="36" y="642"/>
            <a:chExt cx="5760" cy="1413"/>
          </a:xfrm>
        </p:grpSpPr>
        <p:pic>
          <p:nvPicPr>
            <p:cNvPr id="18454" name="Picture 44" descr="Edna Krabappel">
              <a:extLst>
                <a:ext uri="{FF2B5EF4-FFF2-40B4-BE49-F238E27FC236}">
                  <a16:creationId xmlns:a16="http://schemas.microsoft.com/office/drawing/2014/main" id="{46CA980E-1B6A-46CB-AC19-18E1884352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5" name="Picture 45" descr="Principal Seymour  Skinner">
              <a:extLst>
                <a:ext uri="{FF2B5EF4-FFF2-40B4-BE49-F238E27FC236}">
                  <a16:creationId xmlns:a16="http://schemas.microsoft.com/office/drawing/2014/main" id="{50AF3A39-F229-4B16-A779-DC376427B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9854" name="Rectangle 46">
              <a:extLst>
                <a:ext uri="{FF2B5EF4-FFF2-40B4-BE49-F238E27FC236}">
                  <a16:creationId xmlns:a16="http://schemas.microsoft.com/office/drawing/2014/main" id="{D0F351DF-7CC0-489B-A263-9019D7BE9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8457" name="Picture 47" descr="Groundskeeper Willie">
              <a:extLst>
                <a:ext uri="{FF2B5EF4-FFF2-40B4-BE49-F238E27FC236}">
                  <a16:creationId xmlns:a16="http://schemas.microsoft.com/office/drawing/2014/main" id="{6C240564-BB21-4286-AA8A-94BE4C797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8" name="Picture 48">
              <a:extLst>
                <a:ext uri="{FF2B5EF4-FFF2-40B4-BE49-F238E27FC236}">
                  <a16:creationId xmlns:a16="http://schemas.microsoft.com/office/drawing/2014/main" id="{4D9EB708-453B-414F-8919-CAB8F6EFB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9" name="Picture 49">
              <a:extLst>
                <a:ext uri="{FF2B5EF4-FFF2-40B4-BE49-F238E27FC236}">
                  <a16:creationId xmlns:a16="http://schemas.microsoft.com/office/drawing/2014/main" id="{A5E25CD0-5D67-4284-9115-10DD16F42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60" name="Picture 50">
              <a:extLst>
                <a:ext uri="{FF2B5EF4-FFF2-40B4-BE49-F238E27FC236}">
                  <a16:creationId xmlns:a16="http://schemas.microsoft.com/office/drawing/2014/main" id="{D102C551-1C6B-4F6C-A030-AACA35A1E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61" name="Picture 51">
              <a:extLst>
                <a:ext uri="{FF2B5EF4-FFF2-40B4-BE49-F238E27FC236}">
                  <a16:creationId xmlns:a16="http://schemas.microsoft.com/office/drawing/2014/main" id="{F774E7A7-01BE-4F9D-A30A-6967E0BE3E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62" name="Picture 52">
              <a:extLst>
                <a:ext uri="{FF2B5EF4-FFF2-40B4-BE49-F238E27FC236}">
                  <a16:creationId xmlns:a16="http://schemas.microsoft.com/office/drawing/2014/main" id="{1E482F10-7FB3-42FE-BD81-3A00C2FA5F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63" name="Picture 53" descr="bios_family_marge">
              <a:extLst>
                <a:ext uri="{FF2B5EF4-FFF2-40B4-BE49-F238E27FC236}">
                  <a16:creationId xmlns:a16="http://schemas.microsoft.com/office/drawing/2014/main" id="{FDF4BDEC-69FE-48A8-A989-86081D694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40" name="Group 84">
            <a:extLst>
              <a:ext uri="{FF2B5EF4-FFF2-40B4-BE49-F238E27FC236}">
                <a16:creationId xmlns:a16="http://schemas.microsoft.com/office/drawing/2014/main" id="{BF1CDF32-9FE4-4178-A71F-0A22830C150C}"/>
              </a:ext>
            </a:extLst>
          </p:cNvPr>
          <p:cNvGrpSpPr>
            <a:grpSpLocks/>
          </p:cNvGrpSpPr>
          <p:nvPr/>
        </p:nvGrpSpPr>
        <p:grpSpPr bwMode="auto">
          <a:xfrm>
            <a:off x="4598988" y="4478339"/>
            <a:ext cx="3568700" cy="2236787"/>
            <a:chOff x="3263" y="2656"/>
            <a:chExt cx="2248" cy="1409"/>
          </a:xfrm>
        </p:grpSpPr>
        <p:grpSp>
          <p:nvGrpSpPr>
            <p:cNvPr id="18441" name="Group 59">
              <a:extLst>
                <a:ext uri="{FF2B5EF4-FFF2-40B4-BE49-F238E27FC236}">
                  <a16:creationId xmlns:a16="http://schemas.microsoft.com/office/drawing/2014/main" id="{192FB20E-5F71-4213-A122-A78B0CEF0D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3" y="2656"/>
              <a:ext cx="2248" cy="1409"/>
              <a:chOff x="156" y="2634"/>
              <a:chExt cx="2286" cy="1344"/>
            </a:xfrm>
          </p:grpSpPr>
          <p:sp>
            <p:nvSpPr>
              <p:cNvPr id="759868" name="Rectangle 60">
                <a:extLst>
                  <a:ext uri="{FF2B5EF4-FFF2-40B4-BE49-F238E27FC236}">
                    <a16:creationId xmlns:a16="http://schemas.microsoft.com/office/drawing/2014/main" id="{87E21E35-35A3-433C-A682-E7E614579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59869" name="Rectangle 61">
                <a:extLst>
                  <a:ext uri="{FF2B5EF4-FFF2-40B4-BE49-F238E27FC236}">
                    <a16:creationId xmlns:a16="http://schemas.microsoft.com/office/drawing/2014/main" id="{EFB86A83-23C1-43BF-A982-172D55B074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8442" name="Group 82">
              <a:extLst>
                <a:ext uri="{FF2B5EF4-FFF2-40B4-BE49-F238E27FC236}">
                  <a16:creationId xmlns:a16="http://schemas.microsoft.com/office/drawing/2014/main" id="{E87D1966-D0CC-4457-81D3-61DA4CA062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4" y="2659"/>
              <a:ext cx="2159" cy="1372"/>
              <a:chOff x="3321" y="2637"/>
              <a:chExt cx="2159" cy="1372"/>
            </a:xfrm>
          </p:grpSpPr>
          <p:pic>
            <p:nvPicPr>
              <p:cNvPr id="18443" name="Picture 72" descr="Edna Krabappel">
                <a:extLst>
                  <a:ext uri="{FF2B5EF4-FFF2-40B4-BE49-F238E27FC236}">
                    <a16:creationId xmlns:a16="http://schemas.microsoft.com/office/drawing/2014/main" id="{879202E3-E79F-4D1F-9D55-3D7A2CEB47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3" y="2696"/>
                <a:ext cx="298" cy="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4" name="Picture 73" descr="Principal Seymour  Skinner">
                <a:extLst>
                  <a:ext uri="{FF2B5EF4-FFF2-40B4-BE49-F238E27FC236}">
                    <a16:creationId xmlns:a16="http://schemas.microsoft.com/office/drawing/2014/main" id="{F27CFF4C-67C4-4A28-AD93-D54D26F1B0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" y="3324"/>
                <a:ext cx="299" cy="6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5" name="Picture 74" descr="Groundskeeper Willie">
                <a:extLst>
                  <a:ext uri="{FF2B5EF4-FFF2-40B4-BE49-F238E27FC236}">
                    <a16:creationId xmlns:a16="http://schemas.microsoft.com/office/drawing/2014/main" id="{691526A6-9767-4259-BF7E-7BE810F9EB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3" y="3413"/>
                <a:ext cx="330" cy="5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6" name="Picture 75">
                <a:extLst>
                  <a:ext uri="{FF2B5EF4-FFF2-40B4-BE49-F238E27FC236}">
                    <a16:creationId xmlns:a16="http://schemas.microsoft.com/office/drawing/2014/main" id="{910F6114-5EC8-4ED0-80B5-0498CE845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4" y="2637"/>
                <a:ext cx="369" cy="5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7" name="Picture 76">
                <a:extLst>
                  <a:ext uri="{FF2B5EF4-FFF2-40B4-BE49-F238E27FC236}">
                    <a16:creationId xmlns:a16="http://schemas.microsoft.com/office/drawing/2014/main" id="{681842DD-32A9-464D-B37F-E3F7BD7FB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9" y="2649"/>
                <a:ext cx="338" cy="64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8" name="Picture 77">
                <a:extLst>
                  <a:ext uri="{FF2B5EF4-FFF2-40B4-BE49-F238E27FC236}">
                    <a16:creationId xmlns:a16="http://schemas.microsoft.com/office/drawing/2014/main" id="{92C85DE6-DA57-43A0-93F8-533213AE8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5" y="3374"/>
                <a:ext cx="345" cy="63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9" name="Picture 78">
                <a:extLst>
                  <a:ext uri="{FF2B5EF4-FFF2-40B4-BE49-F238E27FC236}">
                    <a16:creationId xmlns:a16="http://schemas.microsoft.com/office/drawing/2014/main" id="{3E57EC7A-9B02-4568-A05D-E510BE0C31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4" y="2826"/>
                <a:ext cx="264" cy="46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0" name="Picture 79">
                <a:extLst>
                  <a:ext uri="{FF2B5EF4-FFF2-40B4-BE49-F238E27FC236}">
                    <a16:creationId xmlns:a16="http://schemas.microsoft.com/office/drawing/2014/main" id="{2A67C50B-4CC1-49CE-A92C-8E8A0B37DA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8" y="3497"/>
                <a:ext cx="178" cy="4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1" name="Picture 80" descr="bios_family_marge">
                <a:extLst>
                  <a:ext uri="{FF2B5EF4-FFF2-40B4-BE49-F238E27FC236}">
                    <a16:creationId xmlns:a16="http://schemas.microsoft.com/office/drawing/2014/main" id="{AD6E6881-F744-4B4F-9F90-C68E3CDEC2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1" y="2662"/>
                <a:ext cx="268" cy="8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Rectangle 2">
            <a:extLst>
              <a:ext uri="{FF2B5EF4-FFF2-40B4-BE49-F238E27FC236}">
                <a16:creationId xmlns:a16="http://schemas.microsoft.com/office/drawing/2014/main" id="{784C2D7F-616E-4591-BC62-8EBF07CCF9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clustering</a:t>
            </a:r>
          </a:p>
        </p:txBody>
      </p:sp>
      <p:sp>
        <p:nvSpPr>
          <p:cNvPr id="761859" name="Rectangle 3">
            <a:extLst>
              <a:ext uri="{FF2B5EF4-FFF2-40B4-BE49-F238E27FC236}">
                <a16:creationId xmlns:a16="http://schemas.microsoft.com/office/drawing/2014/main" id="{9B0102F8-CBE6-43CB-9841-3ADD22D3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9D40EC64-1FBB-4308-B8F3-6A894255C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F67D4E10-1895-4F1E-ACE3-1307C4436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1857375"/>
            <a:ext cx="8715375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¿Cuál es la forma natural de agrupar los personajes?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Simpsons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vs.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Empleados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de la escuela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de Springfield</a:t>
            </a:r>
            <a:endParaRPr lang="en-US" altLang="es-MX" sz="2400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761873" name="Rectangle 17">
            <a:extLst>
              <a:ext uri="{FF2B5EF4-FFF2-40B4-BE49-F238E27FC236}">
                <a16:creationId xmlns:a16="http://schemas.microsoft.com/office/drawing/2014/main" id="{D961DFBA-6297-47C0-85F9-3E7ABCE31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3789363"/>
            <a:ext cx="5319712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9463" name="Group 18">
            <a:extLst>
              <a:ext uri="{FF2B5EF4-FFF2-40B4-BE49-F238E27FC236}">
                <a16:creationId xmlns:a16="http://schemas.microsoft.com/office/drawing/2014/main" id="{0CE9B5C7-0F16-4AAD-8BB2-BDED48FE5338}"/>
              </a:ext>
            </a:extLst>
          </p:cNvPr>
          <p:cNvGrpSpPr>
            <a:grpSpLocks/>
          </p:cNvGrpSpPr>
          <p:nvPr/>
        </p:nvGrpSpPr>
        <p:grpSpPr bwMode="auto">
          <a:xfrm>
            <a:off x="4595813" y="4478339"/>
            <a:ext cx="3568700" cy="2236787"/>
            <a:chOff x="113" y="2614"/>
            <a:chExt cx="2248" cy="1409"/>
          </a:xfrm>
        </p:grpSpPr>
        <p:grpSp>
          <p:nvGrpSpPr>
            <p:cNvPr id="19475" name="Group 19">
              <a:extLst>
                <a:ext uri="{FF2B5EF4-FFF2-40B4-BE49-F238E27FC236}">
                  <a16:creationId xmlns:a16="http://schemas.microsoft.com/office/drawing/2014/main" id="{C186090F-6DD5-4EDC-9B78-74CE731E4A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" y="2614"/>
              <a:ext cx="2248" cy="1409"/>
              <a:chOff x="156" y="2634"/>
              <a:chExt cx="2286" cy="1344"/>
            </a:xfrm>
          </p:grpSpPr>
          <p:sp>
            <p:nvSpPr>
              <p:cNvPr id="761876" name="Rectangle 20">
                <a:extLst>
                  <a:ext uri="{FF2B5EF4-FFF2-40B4-BE49-F238E27FC236}">
                    <a16:creationId xmlns:a16="http://schemas.microsoft.com/office/drawing/2014/main" id="{100201DB-66DB-499B-B59B-81F8536BE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61877" name="Rectangle 21">
                <a:extLst>
                  <a:ext uri="{FF2B5EF4-FFF2-40B4-BE49-F238E27FC236}">
                    <a16:creationId xmlns:a16="http://schemas.microsoft.com/office/drawing/2014/main" id="{719854EB-5449-42BD-99C9-B991C41C47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2" y="2634"/>
                <a:ext cx="1080" cy="1344"/>
              </a:xfrm>
              <a:prstGeom prst="rect">
                <a:avLst/>
              </a:prstGeom>
              <a:solidFill>
                <a:srgbClr val="FFFFFF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s-MX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19476" name="Group 22">
              <a:extLst>
                <a:ext uri="{FF2B5EF4-FFF2-40B4-BE49-F238E27FC236}">
                  <a16:creationId xmlns:a16="http://schemas.microsoft.com/office/drawing/2014/main" id="{AAA2E3EF-E347-462C-869F-DEAC13D14C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" y="2637"/>
              <a:ext cx="2153" cy="1358"/>
              <a:chOff x="153" y="2637"/>
              <a:chExt cx="2153" cy="1358"/>
            </a:xfrm>
          </p:grpSpPr>
          <p:pic>
            <p:nvPicPr>
              <p:cNvPr id="19477" name="Picture 23" descr="Edna Krabappel">
                <a:extLst>
                  <a:ext uri="{FF2B5EF4-FFF2-40B4-BE49-F238E27FC236}">
                    <a16:creationId xmlns:a16="http://schemas.microsoft.com/office/drawing/2014/main" id="{15064918-473A-4705-B953-13583C9880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9" y="3307"/>
                <a:ext cx="298" cy="6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8" name="Picture 24" descr="Principal Seymour  Skinner">
                <a:extLst>
                  <a:ext uri="{FF2B5EF4-FFF2-40B4-BE49-F238E27FC236}">
                    <a16:creationId xmlns:a16="http://schemas.microsoft.com/office/drawing/2014/main" id="{E60E2232-C411-4E6C-828D-180A3B1866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6" y="2658"/>
                <a:ext cx="299" cy="6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79" name="Picture 25" descr="Groundskeeper Willie">
                <a:extLst>
                  <a:ext uri="{FF2B5EF4-FFF2-40B4-BE49-F238E27FC236}">
                    <a16:creationId xmlns:a16="http://schemas.microsoft.com/office/drawing/2014/main" id="{76A23D8F-C561-4209-BAD0-4DE4928F74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8" y="2676"/>
                <a:ext cx="330" cy="5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0" name="Picture 26">
                <a:extLst>
                  <a:ext uri="{FF2B5EF4-FFF2-40B4-BE49-F238E27FC236}">
                    <a16:creationId xmlns:a16="http://schemas.microsoft.com/office/drawing/2014/main" id="{A72C596C-29CA-46BC-97B0-3B89F6F61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8" y="3373"/>
                <a:ext cx="368" cy="58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1" name="Picture 27">
                <a:extLst>
                  <a:ext uri="{FF2B5EF4-FFF2-40B4-BE49-F238E27FC236}">
                    <a16:creationId xmlns:a16="http://schemas.microsoft.com/office/drawing/2014/main" id="{47D99FC4-E215-4FD1-917F-AB70DD1B50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" y="2637"/>
                <a:ext cx="337" cy="64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2" name="Picture 28">
                <a:extLst>
                  <a:ext uri="{FF2B5EF4-FFF2-40B4-BE49-F238E27FC236}">
                    <a16:creationId xmlns:a16="http://schemas.microsoft.com/office/drawing/2014/main" id="{99D76F96-C6EA-42E8-B3E9-5B420A8601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" y="2859"/>
                <a:ext cx="368" cy="67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3" name="Picture 29">
                <a:extLst>
                  <a:ext uri="{FF2B5EF4-FFF2-40B4-BE49-F238E27FC236}">
                    <a16:creationId xmlns:a16="http://schemas.microsoft.com/office/drawing/2014/main" id="{A2AD08DC-3946-439A-9F7D-88E25359D6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" y="3462"/>
                <a:ext cx="265" cy="46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4" name="Picture 30">
                <a:extLst>
                  <a:ext uri="{FF2B5EF4-FFF2-40B4-BE49-F238E27FC236}">
                    <a16:creationId xmlns:a16="http://schemas.microsoft.com/office/drawing/2014/main" id="{B1199168-DE42-4EF5-966A-CCFF2F9D1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" y="3560"/>
                <a:ext cx="178" cy="4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485" name="Picture 31" descr="bios_family_marge">
                <a:extLst>
                  <a:ext uri="{FF2B5EF4-FFF2-40B4-BE49-F238E27FC236}">
                    <a16:creationId xmlns:a16="http://schemas.microsoft.com/office/drawing/2014/main" id="{B19A6295-C997-426E-A378-CDA41D568D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" y="2706"/>
                <a:ext cx="267" cy="8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9464" name="Group 43">
            <a:extLst>
              <a:ext uri="{FF2B5EF4-FFF2-40B4-BE49-F238E27FC236}">
                <a16:creationId xmlns:a16="http://schemas.microsoft.com/office/drawing/2014/main" id="{4D02C201-8CBA-4565-ABFF-D981AD409C73}"/>
              </a:ext>
            </a:extLst>
          </p:cNvPr>
          <p:cNvGrpSpPr>
            <a:grpSpLocks/>
          </p:cNvGrpSpPr>
          <p:nvPr/>
        </p:nvGrpSpPr>
        <p:grpSpPr bwMode="auto">
          <a:xfrm>
            <a:off x="2166939" y="2293939"/>
            <a:ext cx="8137525" cy="1920875"/>
            <a:chOff x="36" y="642"/>
            <a:chExt cx="5760" cy="1413"/>
          </a:xfrm>
        </p:grpSpPr>
        <p:pic>
          <p:nvPicPr>
            <p:cNvPr id="19465" name="Picture 44" descr="Edna Krabappel">
              <a:extLst>
                <a:ext uri="{FF2B5EF4-FFF2-40B4-BE49-F238E27FC236}">
                  <a16:creationId xmlns:a16="http://schemas.microsoft.com/office/drawing/2014/main" id="{5A3AE332-3B46-441F-8759-11274EBEF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6" name="Picture 45" descr="Principal Seymour  Skinner">
              <a:extLst>
                <a:ext uri="{FF2B5EF4-FFF2-40B4-BE49-F238E27FC236}">
                  <a16:creationId xmlns:a16="http://schemas.microsoft.com/office/drawing/2014/main" id="{736A915E-A471-4FBD-ACA0-1AAA46CAF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46">
              <a:extLst>
                <a:ext uri="{FF2B5EF4-FFF2-40B4-BE49-F238E27FC236}">
                  <a16:creationId xmlns:a16="http://schemas.microsoft.com/office/drawing/2014/main" id="{8205B68C-1947-4B42-9EE3-A24785558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9468" name="Picture 47" descr="Groundskeeper Willie">
              <a:extLst>
                <a:ext uri="{FF2B5EF4-FFF2-40B4-BE49-F238E27FC236}">
                  <a16:creationId xmlns:a16="http://schemas.microsoft.com/office/drawing/2014/main" id="{B17FDB3E-E5CA-4549-B5E6-4A606B73F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9" name="Picture 48">
              <a:extLst>
                <a:ext uri="{FF2B5EF4-FFF2-40B4-BE49-F238E27FC236}">
                  <a16:creationId xmlns:a16="http://schemas.microsoft.com/office/drawing/2014/main" id="{E6338E5F-9293-43A4-853A-1CC9597B4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0" name="Picture 49">
              <a:extLst>
                <a:ext uri="{FF2B5EF4-FFF2-40B4-BE49-F238E27FC236}">
                  <a16:creationId xmlns:a16="http://schemas.microsoft.com/office/drawing/2014/main" id="{3ADF5E69-02CE-4081-8A71-8D1D00E378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1" name="Picture 50">
              <a:extLst>
                <a:ext uri="{FF2B5EF4-FFF2-40B4-BE49-F238E27FC236}">
                  <a16:creationId xmlns:a16="http://schemas.microsoft.com/office/drawing/2014/main" id="{FB5CB1CC-0C41-4FBD-90DD-172F96604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2" name="Picture 51">
              <a:extLst>
                <a:ext uri="{FF2B5EF4-FFF2-40B4-BE49-F238E27FC236}">
                  <a16:creationId xmlns:a16="http://schemas.microsoft.com/office/drawing/2014/main" id="{FC1D2697-C8CF-4426-A467-4AF675404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3" name="Picture 52">
              <a:extLst>
                <a:ext uri="{FF2B5EF4-FFF2-40B4-BE49-F238E27FC236}">
                  <a16:creationId xmlns:a16="http://schemas.microsoft.com/office/drawing/2014/main" id="{90743BB6-2451-4842-936E-5B9A2163A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4" name="Picture 53" descr="bios_family_marge">
              <a:extLst>
                <a:ext uri="{FF2B5EF4-FFF2-40B4-BE49-F238E27FC236}">
                  <a16:creationId xmlns:a16="http://schemas.microsoft.com/office/drawing/2014/main" id="{96FC233C-4BF8-406A-AC2C-C431B6966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>
            <a:extLst>
              <a:ext uri="{FF2B5EF4-FFF2-40B4-BE49-F238E27FC236}">
                <a16:creationId xmlns:a16="http://schemas.microsoft.com/office/drawing/2014/main" id="{AE6E39A7-F13A-4CA0-BACC-016A44095D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clustering</a:t>
            </a:r>
          </a:p>
        </p:txBody>
      </p:sp>
      <p:sp>
        <p:nvSpPr>
          <p:cNvPr id="763907" name="Rectangle 3">
            <a:extLst>
              <a:ext uri="{FF2B5EF4-FFF2-40B4-BE49-F238E27FC236}">
                <a16:creationId xmlns:a16="http://schemas.microsoft.com/office/drawing/2014/main" id="{02FC319F-E660-405C-9B10-D706FC9DA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28600"/>
            <a:ext cx="6705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70000"/>
              </a:lnSpc>
              <a:spcBef>
                <a:spcPct val="0"/>
              </a:spcBef>
              <a:defRPr/>
            </a:pPr>
            <a:endParaRPr lang="en-US" sz="2400" b="1" i="0">
              <a:effectLst>
                <a:outerShdw blurRad="38100" dist="38100" dir="2700000" algn="tl">
                  <a:srgbClr val="C0C0C0"/>
                </a:outerShdw>
              </a:effectLst>
              <a:latin typeface="Arial Narrow" pitchFamily="34" charset="0"/>
            </a:endParaRP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74F29154-6AE4-4CF7-A2FE-9805D9FC2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700214"/>
            <a:ext cx="67818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n-US" altLang="es-MX" b="1" i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93DC8CEE-C584-4058-9956-9C8583091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6" y="1844676"/>
            <a:ext cx="8715375" cy="47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2800" i="1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2000" i="0">
                <a:solidFill>
                  <a:schemeClr val="tx1"/>
                </a:solidFill>
                <a:latin typeface="Tahoma" panose="020B0604030504040204" pitchFamily="34" charset="0"/>
              </a:rPr>
              <a:t>¿Cuál es la forma natural de agrupar los personajes?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endParaRPr lang="es-ES" altLang="es-MX" sz="2000" i="0">
              <a:solidFill>
                <a:schemeClr val="tx1"/>
              </a:solidFill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50000"/>
              <a:buFont typeface="Monotype Sorts" pitchFamily="2" charset="2"/>
              <a:buNone/>
            </a:pPr>
            <a:r>
              <a:rPr lang="es-ES" altLang="es-MX" sz="3200" i="0">
                <a:solidFill>
                  <a:schemeClr val="tx1"/>
                </a:solidFill>
                <a:latin typeface="Tahoma" panose="020B0604030504040204" pitchFamily="34" charset="0"/>
              </a:rPr>
              <a:t>¡¡¡ El clustering es subjetivo !!!</a:t>
            </a:r>
          </a:p>
        </p:txBody>
      </p:sp>
      <p:sp>
        <p:nvSpPr>
          <p:cNvPr id="763921" name="Rectangle 17">
            <a:extLst>
              <a:ext uri="{FF2B5EF4-FFF2-40B4-BE49-F238E27FC236}">
                <a16:creationId xmlns:a16="http://schemas.microsoft.com/office/drawing/2014/main" id="{E9ADAD0A-9D63-45D5-8CCD-E6BE06757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3789363"/>
            <a:ext cx="5319712" cy="52322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es-MX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0487" name="Group 43">
            <a:extLst>
              <a:ext uri="{FF2B5EF4-FFF2-40B4-BE49-F238E27FC236}">
                <a16:creationId xmlns:a16="http://schemas.microsoft.com/office/drawing/2014/main" id="{00A33637-764B-42F2-92E2-7BAEEB3E1022}"/>
              </a:ext>
            </a:extLst>
          </p:cNvPr>
          <p:cNvGrpSpPr>
            <a:grpSpLocks/>
          </p:cNvGrpSpPr>
          <p:nvPr/>
        </p:nvGrpSpPr>
        <p:grpSpPr bwMode="auto">
          <a:xfrm>
            <a:off x="2166939" y="2293939"/>
            <a:ext cx="8137525" cy="1920875"/>
            <a:chOff x="36" y="642"/>
            <a:chExt cx="5760" cy="1413"/>
          </a:xfrm>
        </p:grpSpPr>
        <p:pic>
          <p:nvPicPr>
            <p:cNvPr id="20488" name="Picture 44" descr="Edna Krabappel">
              <a:extLst>
                <a:ext uri="{FF2B5EF4-FFF2-40B4-BE49-F238E27FC236}">
                  <a16:creationId xmlns:a16="http://schemas.microsoft.com/office/drawing/2014/main" id="{AD1B9EAE-BD49-41B7-A634-F7B86C7CE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789"/>
              <a:ext cx="513" cy="1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89" name="Picture 45" descr="Principal Seymour  Skinner">
              <a:extLst>
                <a:ext uri="{FF2B5EF4-FFF2-40B4-BE49-F238E27FC236}">
                  <a16:creationId xmlns:a16="http://schemas.microsoft.com/office/drawing/2014/main" id="{89604BFB-B806-4DB0-B13A-0B909BCE9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4" y="828"/>
              <a:ext cx="514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F95A991A-9EAD-40C8-8583-6F666679D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" y="1365"/>
              <a:ext cx="5760" cy="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endParaRPr lang="es-MX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0491" name="Picture 47" descr="Groundskeeper Willie">
              <a:extLst>
                <a:ext uri="{FF2B5EF4-FFF2-40B4-BE49-F238E27FC236}">
                  <a16:creationId xmlns:a16="http://schemas.microsoft.com/office/drawing/2014/main" id="{F11F0CE2-09C4-45D7-8600-BE560421D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" y="920"/>
              <a:ext cx="569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2" name="Picture 48">
              <a:extLst>
                <a:ext uri="{FF2B5EF4-FFF2-40B4-BE49-F238E27FC236}">
                  <a16:creationId xmlns:a16="http://schemas.microsoft.com/office/drawing/2014/main" id="{67114EB9-2D21-43ED-B477-73F56B8D6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" y="865"/>
              <a:ext cx="635" cy="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3" name="Picture 49">
              <a:extLst>
                <a:ext uri="{FF2B5EF4-FFF2-40B4-BE49-F238E27FC236}">
                  <a16:creationId xmlns:a16="http://schemas.microsoft.com/office/drawing/2014/main" id="{CD57D1E4-8C60-48F1-8825-BC986CC4D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5" y="753"/>
              <a:ext cx="580" cy="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4" name="Picture 50">
              <a:extLst>
                <a:ext uri="{FF2B5EF4-FFF2-40B4-BE49-F238E27FC236}">
                  <a16:creationId xmlns:a16="http://schemas.microsoft.com/office/drawing/2014/main" id="{47CFA3A0-93D6-4E6A-B890-B4B88B570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" y="806"/>
              <a:ext cx="592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5" name="Picture 51">
              <a:extLst>
                <a:ext uri="{FF2B5EF4-FFF2-40B4-BE49-F238E27FC236}">
                  <a16:creationId xmlns:a16="http://schemas.microsoft.com/office/drawing/2014/main" id="{8E4CF987-B5AA-497F-820F-9CD8623F4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7" y="1090"/>
              <a:ext cx="454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6" name="Picture 52">
              <a:extLst>
                <a:ext uri="{FF2B5EF4-FFF2-40B4-BE49-F238E27FC236}">
                  <a16:creationId xmlns:a16="http://schemas.microsoft.com/office/drawing/2014/main" id="{E0711F04-4D74-4EDD-B729-A3110E481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5" y="1096"/>
              <a:ext cx="306" cy="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7" name="Picture 53" descr="bios_family_marge">
              <a:extLst>
                <a:ext uri="{FF2B5EF4-FFF2-40B4-BE49-F238E27FC236}">
                  <a16:creationId xmlns:a16="http://schemas.microsoft.com/office/drawing/2014/main" id="{7AE811D3-8387-4DA0-A378-8ED1C9808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" y="642"/>
              <a:ext cx="459" cy="1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tro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ppt/theme/themeOverride2.xml><?xml version="1.0" encoding="utf-8"?>
<a:themeOverride xmlns:a="http://schemas.openxmlformats.org/drawingml/2006/main">
  <a:clrScheme name="Metro">
    <a:dk1>
      <a:sysClr val="windowText" lastClr="000000"/>
    </a:dk1>
    <a:lt1>
      <a:sysClr val="window" lastClr="FFFFFF"/>
    </a:lt1>
    <a:dk2>
      <a:srgbClr val="4E5B6F"/>
    </a:dk2>
    <a:lt2>
      <a:srgbClr val="D6ECFF"/>
    </a:lt2>
    <a:accent1>
      <a:srgbClr val="7FD13B"/>
    </a:accent1>
    <a:accent2>
      <a:srgbClr val="EA157A"/>
    </a:accent2>
    <a:accent3>
      <a:srgbClr val="FEB80A"/>
    </a:accent3>
    <a:accent4>
      <a:srgbClr val="00ADDC"/>
    </a:accent4>
    <a:accent5>
      <a:srgbClr val="738AC8"/>
    </a:accent5>
    <a:accent6>
      <a:srgbClr val="1AB39F"/>
    </a:accent6>
    <a:hlink>
      <a:srgbClr val="EB8803"/>
    </a:hlink>
    <a:folHlink>
      <a:srgbClr val="5F77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8264</TotalTime>
  <Words>3364</Words>
  <Application>Microsoft Office PowerPoint</Application>
  <PresentationFormat>Panorámica</PresentationFormat>
  <Paragraphs>602</Paragraphs>
  <Slides>67</Slides>
  <Notes>47</Notes>
  <HiddenSlides>7</HiddenSlides>
  <MMClips>0</MMClips>
  <ScaleCrop>false</ScaleCrop>
  <HeadingPairs>
    <vt:vector size="8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67</vt:i4>
      </vt:variant>
    </vt:vector>
  </HeadingPairs>
  <TitlesOfParts>
    <vt:vector size="82" baseType="lpstr">
      <vt:lpstr>Abadi</vt:lpstr>
      <vt:lpstr>Arial</vt:lpstr>
      <vt:lpstr>Arial Narrow</vt:lpstr>
      <vt:lpstr>Calibri</vt:lpstr>
      <vt:lpstr>Cambria Math</vt:lpstr>
      <vt:lpstr>Constantia</vt:lpstr>
      <vt:lpstr>Courier New</vt:lpstr>
      <vt:lpstr>Monotype Sorts</vt:lpstr>
      <vt:lpstr>Tahoma</vt:lpstr>
      <vt:lpstr>Times New Roman</vt:lpstr>
      <vt:lpstr>Wingdings</vt:lpstr>
      <vt:lpstr>Wingdings 2</vt:lpstr>
      <vt:lpstr>Flujo</vt:lpstr>
      <vt:lpstr>Ecuación</vt:lpstr>
      <vt:lpstr>MSPhotoEd.3</vt:lpstr>
      <vt:lpstr>Presentación de PowerPoint</vt:lpstr>
      <vt:lpstr>Aprendizaje no supervisado</vt:lpstr>
      <vt:lpstr>Agrupamiento (Clustering)</vt:lpstr>
      <vt:lpstr>Clustering </vt:lpstr>
      <vt:lpstr>Clustering</vt:lpstr>
      <vt:lpstr>clustering</vt:lpstr>
      <vt:lpstr>clustering</vt:lpstr>
      <vt:lpstr>clustering</vt:lpstr>
      <vt:lpstr>clustering</vt:lpstr>
      <vt:lpstr>Similitud</vt:lpstr>
      <vt:lpstr>Medidas de similitud</vt:lpstr>
      <vt:lpstr>Medidas de similitud</vt:lpstr>
      <vt:lpstr>Medidas de similitud</vt:lpstr>
      <vt:lpstr>Medidas de similitud</vt:lpstr>
      <vt:lpstr>Presentación de PowerPoint</vt:lpstr>
      <vt:lpstr>Presentación de PowerPoint</vt:lpstr>
      <vt:lpstr>Presentación de PowerPoint</vt:lpstr>
      <vt:lpstr>Métodos de agrupamiento</vt:lpstr>
      <vt:lpstr>Métodos</vt:lpstr>
      <vt:lpstr>Métodos de agrupamiento</vt:lpstr>
      <vt:lpstr>Comparativas</vt:lpstr>
      <vt:lpstr>Kmeans</vt:lpstr>
      <vt:lpstr>Kmeans (paticiones)</vt:lpstr>
      <vt:lpstr>K means: Pseudocódigo</vt:lpstr>
      <vt:lpstr>k-Means: Caso 1 (Aleatorio)</vt:lpstr>
      <vt:lpstr>k-Means: Caso 2 (Aleatorio) “Óptimo”</vt:lpstr>
      <vt:lpstr>k-Means</vt:lpstr>
      <vt:lpstr>k-Means</vt:lpstr>
      <vt:lpstr>k-Means</vt:lpstr>
      <vt:lpstr>k-Means</vt:lpstr>
      <vt:lpstr>HCA</vt:lpstr>
      <vt:lpstr>clustering jerárquico</vt:lpstr>
      <vt:lpstr>Detección de anomalías</vt:lpstr>
      <vt:lpstr>clustering jerárquico: Linkage (enlace)</vt:lpstr>
      <vt:lpstr>clustering jerárquico: Creación</vt:lpstr>
      <vt:lpstr>Pseudocódigo AHC</vt:lpstr>
      <vt:lpstr>clustering jerárquico</vt:lpstr>
      <vt:lpstr>clustering jerárquico</vt:lpstr>
      <vt:lpstr>Infiriendo Familias de RNA a escala genómica</vt:lpstr>
      <vt:lpstr>DBSCAN</vt:lpstr>
      <vt:lpstr>clustering basado en densidad</vt:lpstr>
      <vt:lpstr>Algoritmo DBSCAN</vt:lpstr>
      <vt:lpstr>Algoritmo DBSCAN</vt:lpstr>
      <vt:lpstr>clustering basado en densidad</vt:lpstr>
      <vt:lpstr>clustering basado en densidad</vt:lpstr>
      <vt:lpstr>clustering basado en densidad</vt:lpstr>
      <vt:lpstr>clustering basado en densidad</vt:lpstr>
      <vt:lpstr>Proyectos de agrupamiento</vt:lpstr>
      <vt:lpstr>Detectar noticias falsas con DBSCAN</vt:lpstr>
      <vt:lpstr>Detectar tipo de cáncer con Kmeans</vt:lpstr>
      <vt:lpstr>Detectar grupo de especies microbianas </vt:lpstr>
      <vt:lpstr>Validación</vt:lpstr>
      <vt:lpstr>Validación</vt:lpstr>
      <vt:lpstr>Validación</vt:lpstr>
      <vt:lpstr>Validación</vt:lpstr>
      <vt:lpstr>Validación</vt:lpstr>
      <vt:lpstr>Validación Método del codo</vt:lpstr>
      <vt:lpstr>Validación</vt:lpstr>
      <vt:lpstr>Validación</vt:lpstr>
      <vt:lpstr>Presentación de PowerPoint</vt:lpstr>
      <vt:lpstr>Presentación de PowerPoint</vt:lpstr>
      <vt:lpstr>Presentación de PowerPoint</vt:lpstr>
      <vt:lpstr>Presentación de PowerPoint</vt:lpstr>
      <vt:lpstr>Bibliografía</vt:lpstr>
      <vt:lpstr>Bibliografía</vt:lpstr>
      <vt:lpstr>Créditos</vt:lpstr>
      <vt:lpstr>Apéndice: Notación 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Instituto de Investigaciones en Matemáticas Aplicadas y en Sistemas, Unidad Mérida Universidad Nacional Autónoma de México</dc:title>
  <dc:creator>PAUL ERICK MENDEZ MONROY</dc:creator>
  <cp:lastModifiedBy>Paul Erick Mendez Monroy</cp:lastModifiedBy>
  <cp:revision>25</cp:revision>
  <dcterms:created xsi:type="dcterms:W3CDTF">2020-12-10T02:52:12Z</dcterms:created>
  <dcterms:modified xsi:type="dcterms:W3CDTF">2023-01-18T23:44:08Z</dcterms:modified>
</cp:coreProperties>
</file>